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3" r:id="rId6"/>
    <p:sldId id="271" r:id="rId7"/>
    <p:sldId id="264" r:id="rId8"/>
    <p:sldId id="277" r:id="rId9"/>
    <p:sldId id="280" r:id="rId10"/>
    <p:sldId id="278" r:id="rId11"/>
    <p:sldId id="272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78" autoAdjust="0"/>
    <p:restoredTop sz="86450" autoAdjust="0"/>
  </p:normalViewPr>
  <p:slideViewPr>
    <p:cSldViewPr snapToGrid="0">
      <p:cViewPr>
        <p:scale>
          <a:sx n="90" d="100"/>
          <a:sy n="90" d="100"/>
        </p:scale>
        <p:origin x="440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image" Target="../media/image63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image" Target="../media/image63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48176-FCC9-AB40-B7D5-4FBEE1F6BFE4}" type="doc">
      <dgm:prSet loTypeId="urn:microsoft.com/office/officeart/2008/layout/PictureStrip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78B5EEF-BB9D-AC4F-881A-04EE962541B3}">
      <dgm:prSet phldrT="[Текст]"/>
      <dgm:spPr>
        <a:solidFill>
          <a:schemeClr val="lt1">
            <a:hueOff val="0"/>
            <a:satOff val="0"/>
            <a:lumOff val="0"/>
            <a:alpha val="2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" b="1" dirty="0">
              <a:solidFill>
                <a:schemeClr val="bg1"/>
              </a:solidFill>
              <a:latin typeface="+mj-lt"/>
            </a:rPr>
            <a:t>wildberries.ru</a:t>
          </a:r>
          <a:endParaRPr lang="ru-RU" b="1" dirty="0">
            <a:solidFill>
              <a:schemeClr val="bg1"/>
            </a:solidFill>
            <a:latin typeface="+mj-lt"/>
          </a:endParaRPr>
        </a:p>
      </dgm:t>
    </dgm:pt>
    <dgm:pt modelId="{22582FDA-DA34-B04B-B9D1-65A5E60C1131}" type="parTrans" cxnId="{5C3584BD-56EF-1E48-8D8D-D373934AFF7B}">
      <dgm:prSet/>
      <dgm:spPr/>
      <dgm:t>
        <a:bodyPr/>
        <a:lstStyle/>
        <a:p>
          <a:endParaRPr lang="ru-RU"/>
        </a:p>
      </dgm:t>
    </dgm:pt>
    <dgm:pt modelId="{4597E4BD-826D-DF45-A8D4-A8D990E87450}" type="sibTrans" cxnId="{5C3584BD-56EF-1E48-8D8D-D373934AFF7B}">
      <dgm:prSet/>
      <dgm:spPr/>
      <dgm:t>
        <a:bodyPr/>
        <a:lstStyle/>
        <a:p>
          <a:endParaRPr lang="ru-RU"/>
        </a:p>
      </dgm:t>
    </dgm:pt>
    <dgm:pt modelId="{F5D7B58C-C596-0A46-A9F3-8DF3E0D70C2E}">
      <dgm:prSet phldrT="[Текст]"/>
      <dgm:spPr>
        <a:solidFill>
          <a:schemeClr val="lt1">
            <a:hueOff val="0"/>
            <a:satOff val="0"/>
            <a:lumOff val="0"/>
            <a:alpha val="2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" b="1" dirty="0">
              <a:solidFill>
                <a:schemeClr val="bg1"/>
              </a:solidFill>
              <a:latin typeface="+mj-lt"/>
            </a:rPr>
            <a:t>apteka.ru</a:t>
          </a:r>
          <a:endParaRPr lang="ru-RU" b="1" dirty="0">
            <a:solidFill>
              <a:schemeClr val="bg1"/>
            </a:solidFill>
            <a:latin typeface="+mj-lt"/>
          </a:endParaRPr>
        </a:p>
      </dgm:t>
    </dgm:pt>
    <dgm:pt modelId="{DC411986-0ECD-4142-A1B4-9A7AA55CC705}" type="parTrans" cxnId="{20C0BEAC-5AD3-974C-A0BB-9869A193D63B}">
      <dgm:prSet/>
      <dgm:spPr/>
      <dgm:t>
        <a:bodyPr/>
        <a:lstStyle/>
        <a:p>
          <a:endParaRPr lang="ru-RU"/>
        </a:p>
      </dgm:t>
    </dgm:pt>
    <dgm:pt modelId="{BD3BED5E-07A9-B949-BCFE-C82CADC5BFE5}" type="sibTrans" cxnId="{20C0BEAC-5AD3-974C-A0BB-9869A193D63B}">
      <dgm:prSet/>
      <dgm:spPr/>
      <dgm:t>
        <a:bodyPr/>
        <a:lstStyle/>
        <a:p>
          <a:endParaRPr lang="ru-RU"/>
        </a:p>
      </dgm:t>
    </dgm:pt>
    <dgm:pt modelId="{2789C4FC-0FF7-8542-AF9B-E81D944EB725}">
      <dgm:prSet phldrT="[Текст]"/>
      <dgm:spPr>
        <a:solidFill>
          <a:schemeClr val="lt1">
            <a:hueOff val="0"/>
            <a:satOff val="0"/>
            <a:lumOff val="0"/>
            <a:alpha val="2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" b="1" dirty="0">
              <a:solidFill>
                <a:schemeClr val="bg1"/>
              </a:solidFill>
              <a:latin typeface="+mj-lt"/>
            </a:rPr>
            <a:t>zakupki.mos.ru</a:t>
          </a:r>
          <a:endParaRPr lang="ru-RU" b="1" dirty="0">
            <a:solidFill>
              <a:schemeClr val="bg1"/>
            </a:solidFill>
            <a:latin typeface="+mj-lt"/>
          </a:endParaRPr>
        </a:p>
      </dgm:t>
    </dgm:pt>
    <dgm:pt modelId="{D732C651-C5D0-5C48-8AF3-DC2824D48788}" type="parTrans" cxnId="{C192A3D4-70A2-EE4B-AB9D-0D3BDB2615E3}">
      <dgm:prSet/>
      <dgm:spPr/>
      <dgm:t>
        <a:bodyPr/>
        <a:lstStyle/>
        <a:p>
          <a:endParaRPr lang="ru-RU"/>
        </a:p>
      </dgm:t>
    </dgm:pt>
    <dgm:pt modelId="{4FD29107-1BD1-EE4E-A96F-CF2143FB2479}" type="sibTrans" cxnId="{C192A3D4-70A2-EE4B-AB9D-0D3BDB2615E3}">
      <dgm:prSet/>
      <dgm:spPr/>
      <dgm:t>
        <a:bodyPr/>
        <a:lstStyle/>
        <a:p>
          <a:endParaRPr lang="ru-RU"/>
        </a:p>
      </dgm:t>
    </dgm:pt>
    <dgm:pt modelId="{DD1A45B3-2FCB-8F43-8782-55FAFA70287E}" type="pres">
      <dgm:prSet presAssocID="{0AA48176-FCC9-AB40-B7D5-4FBEE1F6BFE4}" presName="Name0" presStyleCnt="0">
        <dgm:presLayoutVars>
          <dgm:dir/>
          <dgm:resizeHandles val="exact"/>
        </dgm:presLayoutVars>
      </dgm:prSet>
      <dgm:spPr/>
    </dgm:pt>
    <dgm:pt modelId="{17F78282-C671-BA47-A0CA-D68AF4F6A428}" type="pres">
      <dgm:prSet presAssocID="{678B5EEF-BB9D-AC4F-881A-04EE962541B3}" presName="composite" presStyleCnt="0"/>
      <dgm:spPr/>
    </dgm:pt>
    <dgm:pt modelId="{60BCF9D0-293F-FF48-AB58-18798D4E7E8B}" type="pres">
      <dgm:prSet presAssocID="{678B5EEF-BB9D-AC4F-881A-04EE962541B3}" presName="rect1" presStyleLbl="trAlignAcc1" presStyleIdx="0" presStyleCnt="3">
        <dgm:presLayoutVars>
          <dgm:bulletEnabled val="1"/>
        </dgm:presLayoutVars>
      </dgm:prSet>
      <dgm:spPr/>
    </dgm:pt>
    <dgm:pt modelId="{1F1F7C2A-EB63-3045-A4FC-74B09C75F152}" type="pres">
      <dgm:prSet presAssocID="{678B5EEF-BB9D-AC4F-881A-04EE962541B3}" presName="rect2" presStyleLbl="fgImgPlace1" presStyleIdx="0" presStyleCnt="3" custScaleX="200738" custLinFactNeighborX="-78523" custLinFactNeighborY="-45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7A78E3C5-E2E9-1047-ACC1-D2A4306451DC}" type="pres">
      <dgm:prSet presAssocID="{4597E4BD-826D-DF45-A8D4-A8D990E87450}" presName="sibTrans" presStyleCnt="0"/>
      <dgm:spPr/>
    </dgm:pt>
    <dgm:pt modelId="{DEED43D9-8FFE-8349-A620-341AE2469152}" type="pres">
      <dgm:prSet presAssocID="{F5D7B58C-C596-0A46-A9F3-8DF3E0D70C2E}" presName="composite" presStyleCnt="0"/>
      <dgm:spPr/>
    </dgm:pt>
    <dgm:pt modelId="{2CC03511-B9E9-0C49-93D3-26A4A7612E34}" type="pres">
      <dgm:prSet presAssocID="{F5D7B58C-C596-0A46-A9F3-8DF3E0D70C2E}" presName="rect1" presStyleLbl="trAlignAcc1" presStyleIdx="1" presStyleCnt="3">
        <dgm:presLayoutVars>
          <dgm:bulletEnabled val="1"/>
        </dgm:presLayoutVars>
      </dgm:prSet>
      <dgm:spPr/>
    </dgm:pt>
    <dgm:pt modelId="{AC1002E4-83A9-AD4E-B7CA-D707121B9CA9}" type="pres">
      <dgm:prSet presAssocID="{F5D7B58C-C596-0A46-A9F3-8DF3E0D70C2E}" presName="rect2" presStyleLbl="fgImgPlace1" presStyleIdx="1" presStyleCnt="3" custScaleX="200738" custLinFactNeighborX="-78523" custLinFactNeighborY="-4540"/>
      <dgm:spPr>
        <a:blipFill dpi="0" rotWithShape="1">
          <a:blip xmlns:r="http://schemas.openxmlformats.org/officeDocument/2006/relationships" r:embed="rId2"/>
          <a:srcRect/>
          <a:stretch>
            <a:fillRect l="-7174" t="-26513" r="-7174" b="-26513"/>
          </a:stretch>
        </a:blipFill>
      </dgm:spPr>
    </dgm:pt>
    <dgm:pt modelId="{96A61896-D7B4-9245-99F0-CE4B99F23C17}" type="pres">
      <dgm:prSet presAssocID="{BD3BED5E-07A9-B949-BCFE-C82CADC5BFE5}" presName="sibTrans" presStyleCnt="0"/>
      <dgm:spPr/>
    </dgm:pt>
    <dgm:pt modelId="{3C3CF95C-3E2F-8941-AB8A-3B457A652FE9}" type="pres">
      <dgm:prSet presAssocID="{2789C4FC-0FF7-8542-AF9B-E81D944EB725}" presName="composite" presStyleCnt="0"/>
      <dgm:spPr/>
    </dgm:pt>
    <dgm:pt modelId="{16C9AD1E-CC67-3C41-9E7C-17385DD2A636}" type="pres">
      <dgm:prSet presAssocID="{2789C4FC-0FF7-8542-AF9B-E81D944EB725}" presName="rect1" presStyleLbl="trAlignAcc1" presStyleIdx="2" presStyleCnt="3">
        <dgm:presLayoutVars>
          <dgm:bulletEnabled val="1"/>
        </dgm:presLayoutVars>
      </dgm:prSet>
      <dgm:spPr/>
    </dgm:pt>
    <dgm:pt modelId="{D376A1B9-CCFC-4241-8704-8509249A700E}" type="pres">
      <dgm:prSet presAssocID="{2789C4FC-0FF7-8542-AF9B-E81D944EB725}" presName="rect2" presStyleLbl="fgImgPlace1" presStyleIdx="2" presStyleCnt="3" custScaleX="197414" custLinFactNeighborX="-78523" custLinFactNeighborY="-4540"/>
      <dgm:spPr>
        <a:solidFill>
          <a:schemeClr val="bg1"/>
        </a:solidFill>
      </dgm:spPr>
    </dgm:pt>
  </dgm:ptLst>
  <dgm:cxnLst>
    <dgm:cxn modelId="{2161373F-FBE3-1949-9C0D-5308B0DEE67D}" type="presOf" srcId="{678B5EEF-BB9D-AC4F-881A-04EE962541B3}" destId="{60BCF9D0-293F-FF48-AB58-18798D4E7E8B}" srcOrd="0" destOrd="0" presId="urn:microsoft.com/office/officeart/2008/layout/PictureStrips"/>
    <dgm:cxn modelId="{20379399-ACE1-514D-A7C0-CF2AF3B055E3}" type="presOf" srcId="{2789C4FC-0FF7-8542-AF9B-E81D944EB725}" destId="{16C9AD1E-CC67-3C41-9E7C-17385DD2A636}" srcOrd="0" destOrd="0" presId="urn:microsoft.com/office/officeart/2008/layout/PictureStrips"/>
    <dgm:cxn modelId="{20C0BEAC-5AD3-974C-A0BB-9869A193D63B}" srcId="{0AA48176-FCC9-AB40-B7D5-4FBEE1F6BFE4}" destId="{F5D7B58C-C596-0A46-A9F3-8DF3E0D70C2E}" srcOrd="1" destOrd="0" parTransId="{DC411986-0ECD-4142-A1B4-9A7AA55CC705}" sibTransId="{BD3BED5E-07A9-B949-BCFE-C82CADC5BFE5}"/>
    <dgm:cxn modelId="{6C56BEB9-A3E4-B94C-BDF3-88FDC6462B73}" type="presOf" srcId="{0AA48176-FCC9-AB40-B7D5-4FBEE1F6BFE4}" destId="{DD1A45B3-2FCB-8F43-8782-55FAFA70287E}" srcOrd="0" destOrd="0" presId="urn:microsoft.com/office/officeart/2008/layout/PictureStrips"/>
    <dgm:cxn modelId="{5C3584BD-56EF-1E48-8D8D-D373934AFF7B}" srcId="{0AA48176-FCC9-AB40-B7D5-4FBEE1F6BFE4}" destId="{678B5EEF-BB9D-AC4F-881A-04EE962541B3}" srcOrd="0" destOrd="0" parTransId="{22582FDA-DA34-B04B-B9D1-65A5E60C1131}" sibTransId="{4597E4BD-826D-DF45-A8D4-A8D990E87450}"/>
    <dgm:cxn modelId="{C192A3D4-70A2-EE4B-AB9D-0D3BDB2615E3}" srcId="{0AA48176-FCC9-AB40-B7D5-4FBEE1F6BFE4}" destId="{2789C4FC-0FF7-8542-AF9B-E81D944EB725}" srcOrd="2" destOrd="0" parTransId="{D732C651-C5D0-5C48-8AF3-DC2824D48788}" sibTransId="{4FD29107-1BD1-EE4E-A96F-CF2143FB2479}"/>
    <dgm:cxn modelId="{A31B9FED-2EEF-C343-B3A4-95F435DAE899}" type="presOf" srcId="{F5D7B58C-C596-0A46-A9F3-8DF3E0D70C2E}" destId="{2CC03511-B9E9-0C49-93D3-26A4A7612E34}" srcOrd="0" destOrd="0" presId="urn:microsoft.com/office/officeart/2008/layout/PictureStrips"/>
    <dgm:cxn modelId="{E3AC7D17-87EB-8E45-90A8-838B8543D5C4}" type="presParOf" srcId="{DD1A45B3-2FCB-8F43-8782-55FAFA70287E}" destId="{17F78282-C671-BA47-A0CA-D68AF4F6A428}" srcOrd="0" destOrd="0" presId="urn:microsoft.com/office/officeart/2008/layout/PictureStrips"/>
    <dgm:cxn modelId="{BD5497F4-D013-8D49-B64C-FD2874AC05AE}" type="presParOf" srcId="{17F78282-C671-BA47-A0CA-D68AF4F6A428}" destId="{60BCF9D0-293F-FF48-AB58-18798D4E7E8B}" srcOrd="0" destOrd="0" presId="urn:microsoft.com/office/officeart/2008/layout/PictureStrips"/>
    <dgm:cxn modelId="{26C4837B-7AF0-BA45-A5B7-D66F58CEF304}" type="presParOf" srcId="{17F78282-C671-BA47-A0CA-D68AF4F6A428}" destId="{1F1F7C2A-EB63-3045-A4FC-74B09C75F152}" srcOrd="1" destOrd="0" presId="urn:microsoft.com/office/officeart/2008/layout/PictureStrips"/>
    <dgm:cxn modelId="{97083603-1D1B-B54D-9F6A-1790A7645F11}" type="presParOf" srcId="{DD1A45B3-2FCB-8F43-8782-55FAFA70287E}" destId="{7A78E3C5-E2E9-1047-ACC1-D2A4306451DC}" srcOrd="1" destOrd="0" presId="urn:microsoft.com/office/officeart/2008/layout/PictureStrips"/>
    <dgm:cxn modelId="{A10DE146-2DB6-4C4E-9178-2F5A7354B90E}" type="presParOf" srcId="{DD1A45B3-2FCB-8F43-8782-55FAFA70287E}" destId="{DEED43D9-8FFE-8349-A620-341AE2469152}" srcOrd="2" destOrd="0" presId="urn:microsoft.com/office/officeart/2008/layout/PictureStrips"/>
    <dgm:cxn modelId="{1E1CAD8E-5B9D-DA40-A1EE-9D123FA85D10}" type="presParOf" srcId="{DEED43D9-8FFE-8349-A620-341AE2469152}" destId="{2CC03511-B9E9-0C49-93D3-26A4A7612E34}" srcOrd="0" destOrd="0" presId="urn:microsoft.com/office/officeart/2008/layout/PictureStrips"/>
    <dgm:cxn modelId="{278F7201-D2AD-0B48-900C-41A8B56833E6}" type="presParOf" srcId="{DEED43D9-8FFE-8349-A620-341AE2469152}" destId="{AC1002E4-83A9-AD4E-B7CA-D707121B9CA9}" srcOrd="1" destOrd="0" presId="urn:microsoft.com/office/officeart/2008/layout/PictureStrips"/>
    <dgm:cxn modelId="{63F56E2D-0DCC-2E4F-B0C3-9A5C83A28804}" type="presParOf" srcId="{DD1A45B3-2FCB-8F43-8782-55FAFA70287E}" destId="{96A61896-D7B4-9245-99F0-CE4B99F23C17}" srcOrd="3" destOrd="0" presId="urn:microsoft.com/office/officeart/2008/layout/PictureStrips"/>
    <dgm:cxn modelId="{A1BCAAE8-21DE-8941-9C81-60D9487207E8}" type="presParOf" srcId="{DD1A45B3-2FCB-8F43-8782-55FAFA70287E}" destId="{3C3CF95C-3E2F-8941-AB8A-3B457A652FE9}" srcOrd="4" destOrd="0" presId="urn:microsoft.com/office/officeart/2008/layout/PictureStrips"/>
    <dgm:cxn modelId="{37E5FE39-A9AC-354B-9123-56DC81F5D6E7}" type="presParOf" srcId="{3C3CF95C-3E2F-8941-AB8A-3B457A652FE9}" destId="{16C9AD1E-CC67-3C41-9E7C-17385DD2A636}" srcOrd="0" destOrd="0" presId="urn:microsoft.com/office/officeart/2008/layout/PictureStrips"/>
    <dgm:cxn modelId="{4DBD49EC-A9B0-7442-93CB-5F264BDF19E1}" type="presParOf" srcId="{3C3CF95C-3E2F-8941-AB8A-3B457A652FE9}" destId="{D376A1B9-CCFC-4241-8704-8509249A700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2541B0-4508-5142-BF1F-68E10BC666FC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E2A7FB6-F26A-A243-B1D4-3E30B7BDDDC9}">
      <dgm:prSet phldrT="[Текст]" custT="1"/>
      <dgm:spPr/>
      <dgm:t>
        <a:bodyPr/>
        <a:lstStyle/>
        <a:p>
          <a:r>
            <a:rPr lang="ru-RU" sz="2400" dirty="0">
              <a:solidFill>
                <a:schemeClr val="bg1"/>
              </a:solidFill>
              <a:latin typeface="+mj-lt"/>
            </a:rPr>
            <a:t>Соколов Артём</a:t>
          </a:r>
        </a:p>
      </dgm:t>
    </dgm:pt>
    <dgm:pt modelId="{ADA80552-DE2E-2546-B3BE-7AE5418FB30C}" type="parTrans" cxnId="{4D562E9B-B585-A040-BC75-D451B811C7D6}">
      <dgm:prSet/>
      <dgm:spPr/>
      <dgm:t>
        <a:bodyPr/>
        <a:lstStyle/>
        <a:p>
          <a:endParaRPr lang="ru-RU"/>
        </a:p>
      </dgm:t>
    </dgm:pt>
    <dgm:pt modelId="{D3E86F86-C8BC-3548-8279-46174CDDA1BD}" type="sibTrans" cxnId="{4D562E9B-B585-A040-BC75-D451B811C7D6}">
      <dgm:prSet/>
      <dgm:spPr/>
      <dgm:t>
        <a:bodyPr/>
        <a:lstStyle/>
        <a:p>
          <a:endParaRPr lang="ru-RU"/>
        </a:p>
      </dgm:t>
    </dgm:pt>
    <dgm:pt modelId="{2B168780-41C9-5648-8772-189869D96BA0}">
      <dgm:prSet phldrT="[Текст]" custT="1"/>
      <dgm:spPr/>
      <dgm:t>
        <a:bodyPr/>
        <a:lstStyle/>
        <a:p>
          <a:r>
            <a:rPr lang="ru-RU" sz="2400" dirty="0">
              <a:solidFill>
                <a:schemeClr val="bg1"/>
              </a:solidFill>
              <a:latin typeface="+mj-lt"/>
            </a:rPr>
            <a:t>Кайков Дмитрий</a:t>
          </a:r>
        </a:p>
      </dgm:t>
    </dgm:pt>
    <dgm:pt modelId="{A42A4263-E73F-114C-9E71-D4086CC59CC7}" type="parTrans" cxnId="{2881E184-03AE-A54A-9901-DF620F0D81C4}">
      <dgm:prSet/>
      <dgm:spPr/>
      <dgm:t>
        <a:bodyPr/>
        <a:lstStyle/>
        <a:p>
          <a:endParaRPr lang="ru-RU"/>
        </a:p>
      </dgm:t>
    </dgm:pt>
    <dgm:pt modelId="{7F5D04C0-72E2-B841-8152-6608C2747D81}" type="sibTrans" cxnId="{2881E184-03AE-A54A-9901-DF620F0D81C4}">
      <dgm:prSet/>
      <dgm:spPr/>
      <dgm:t>
        <a:bodyPr/>
        <a:lstStyle/>
        <a:p>
          <a:endParaRPr lang="ru-RU"/>
        </a:p>
      </dgm:t>
    </dgm:pt>
    <dgm:pt modelId="{08FAD838-2FDB-C04A-BF14-F355B2ED60E9}">
      <dgm:prSet phldrT="[Текст]" custT="1"/>
      <dgm:spPr/>
      <dgm:t>
        <a:bodyPr/>
        <a:lstStyle/>
        <a:p>
          <a:r>
            <a:rPr lang="ru-RU" sz="2400" dirty="0">
              <a:solidFill>
                <a:schemeClr val="bg1"/>
              </a:solidFill>
              <a:latin typeface="+mj-lt"/>
            </a:rPr>
            <a:t>Миронов Егор</a:t>
          </a:r>
        </a:p>
      </dgm:t>
    </dgm:pt>
    <dgm:pt modelId="{E747331B-4FDB-3A42-9A3E-8FAC11224736}" type="parTrans" cxnId="{DE3BF770-779A-A64C-88F6-0743C3DC532E}">
      <dgm:prSet/>
      <dgm:spPr/>
      <dgm:t>
        <a:bodyPr/>
        <a:lstStyle/>
        <a:p>
          <a:endParaRPr lang="ru-RU"/>
        </a:p>
      </dgm:t>
    </dgm:pt>
    <dgm:pt modelId="{0E05567A-31B7-EB4A-8D56-7DB6208C3EF0}" type="sibTrans" cxnId="{DE3BF770-779A-A64C-88F6-0743C3DC532E}">
      <dgm:prSet/>
      <dgm:spPr/>
      <dgm:t>
        <a:bodyPr/>
        <a:lstStyle/>
        <a:p>
          <a:endParaRPr lang="ru-RU"/>
        </a:p>
      </dgm:t>
    </dgm:pt>
    <dgm:pt modelId="{94564C02-14BD-754B-A0E7-9FE5542F8031}">
      <dgm:prSet phldrT="[Текст]" custT="1"/>
      <dgm:spPr/>
      <dgm:t>
        <a:bodyPr/>
        <a:lstStyle/>
        <a:p>
          <a:r>
            <a:rPr lang="ru-RU" sz="2400" dirty="0">
              <a:solidFill>
                <a:schemeClr val="bg1"/>
              </a:solidFill>
              <a:latin typeface="+mj-lt"/>
            </a:rPr>
            <a:t>Сальников Александр</a:t>
          </a:r>
        </a:p>
      </dgm:t>
    </dgm:pt>
    <dgm:pt modelId="{7ABB2602-07BA-4349-B49A-315F1F64FBF3}" type="parTrans" cxnId="{B43E9213-6C52-DA42-AD2C-9979CAD67B8F}">
      <dgm:prSet/>
      <dgm:spPr/>
      <dgm:t>
        <a:bodyPr/>
        <a:lstStyle/>
        <a:p>
          <a:endParaRPr lang="ru-RU"/>
        </a:p>
      </dgm:t>
    </dgm:pt>
    <dgm:pt modelId="{37204998-40A6-904B-BCCC-2A4377F45234}" type="sibTrans" cxnId="{B43E9213-6C52-DA42-AD2C-9979CAD67B8F}">
      <dgm:prSet/>
      <dgm:spPr/>
      <dgm:t>
        <a:bodyPr/>
        <a:lstStyle/>
        <a:p>
          <a:endParaRPr lang="ru-RU"/>
        </a:p>
      </dgm:t>
    </dgm:pt>
    <dgm:pt modelId="{BDB1240C-032E-2A40-AD68-24F2D36B50EE}">
      <dgm:prSet custT="1"/>
      <dgm:spPr/>
      <dgm:t>
        <a:bodyPr/>
        <a:lstStyle/>
        <a:p>
          <a:r>
            <a:rPr lang="ru-RU" sz="2400" dirty="0">
              <a:solidFill>
                <a:schemeClr val="bg1"/>
              </a:solidFill>
              <a:latin typeface="+mj-lt"/>
            </a:rPr>
            <a:t>Елисеев Владислав</a:t>
          </a:r>
        </a:p>
      </dgm:t>
    </dgm:pt>
    <dgm:pt modelId="{E63821F8-D310-BE42-A43A-4CCD90B41F33}" type="parTrans" cxnId="{66B61E83-C0E6-5A40-BB66-564E662DB4F5}">
      <dgm:prSet/>
      <dgm:spPr/>
      <dgm:t>
        <a:bodyPr/>
        <a:lstStyle/>
        <a:p>
          <a:endParaRPr lang="ru-RU"/>
        </a:p>
      </dgm:t>
    </dgm:pt>
    <dgm:pt modelId="{C13C1D47-5A14-6F4D-87BF-7BAF84FEA97D}" type="sibTrans" cxnId="{66B61E83-C0E6-5A40-BB66-564E662DB4F5}">
      <dgm:prSet/>
      <dgm:spPr/>
      <dgm:t>
        <a:bodyPr/>
        <a:lstStyle/>
        <a:p>
          <a:endParaRPr lang="ru-RU"/>
        </a:p>
      </dgm:t>
    </dgm:pt>
    <dgm:pt modelId="{4FCB6E79-C666-FD4C-8E0C-01FC2513D2D2}" type="pres">
      <dgm:prSet presAssocID="{262541B0-4508-5142-BF1F-68E10BC666FC}" presName="Name0" presStyleCnt="0">
        <dgm:presLayoutVars>
          <dgm:dir/>
          <dgm:resizeHandles val="exact"/>
        </dgm:presLayoutVars>
      </dgm:prSet>
      <dgm:spPr/>
    </dgm:pt>
    <dgm:pt modelId="{4F2C9D1C-3B6A-FD4C-9A56-565BFB1BCA4A}" type="pres">
      <dgm:prSet presAssocID="{1E2A7FB6-F26A-A243-B1D4-3E30B7BDDDC9}" presName="compNode" presStyleCnt="0"/>
      <dgm:spPr/>
    </dgm:pt>
    <dgm:pt modelId="{80619B64-02C3-FF42-B5DA-BE01956A6076}" type="pres">
      <dgm:prSet presAssocID="{1E2A7FB6-F26A-A243-B1D4-3E30B7BDDDC9}" presName="pictRect" presStyleLbl="node1" presStyleIdx="0" presStyleCnt="5" custScaleX="100084" custScaleY="149815" custLinFactNeighborX="78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9" t="-12447" r="-11759" b="-70617"/>
          </a:stretch>
        </a:blipFill>
      </dgm:spPr>
    </dgm:pt>
    <dgm:pt modelId="{5EFFEA4B-2585-6043-8543-09206F31E187}" type="pres">
      <dgm:prSet presAssocID="{1E2A7FB6-F26A-A243-B1D4-3E30B7BDDDC9}" presName="textRect" presStyleLbl="revTx" presStyleIdx="0" presStyleCnt="5" custLinFactNeighborX="-3272" custLinFactNeighborY="96954">
        <dgm:presLayoutVars>
          <dgm:bulletEnabled val="1"/>
        </dgm:presLayoutVars>
      </dgm:prSet>
      <dgm:spPr/>
    </dgm:pt>
    <dgm:pt modelId="{0057A4FF-0AE1-1A4A-AB47-F24A2866532A}" type="pres">
      <dgm:prSet presAssocID="{D3E86F86-C8BC-3548-8279-46174CDDA1BD}" presName="sibTrans" presStyleLbl="sibTrans2D1" presStyleIdx="0" presStyleCnt="0"/>
      <dgm:spPr/>
    </dgm:pt>
    <dgm:pt modelId="{06071064-5EF1-9B46-93C8-AC9C9929C99A}" type="pres">
      <dgm:prSet presAssocID="{BDB1240C-032E-2A40-AD68-24F2D36B50EE}" presName="compNode" presStyleCnt="0"/>
      <dgm:spPr/>
    </dgm:pt>
    <dgm:pt modelId="{D7343C32-87A9-3746-828C-3630BBC00AA2}" type="pres">
      <dgm:prSet presAssocID="{BDB1240C-032E-2A40-AD68-24F2D36B50EE}" presName="pictRect" presStyleLbl="node1" presStyleIdx="1" presStyleCnt="5" custScaleY="147341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811" t="-10017" r="-11811" b="-76123"/>
          </a:stretch>
        </a:blipFill>
      </dgm:spPr>
    </dgm:pt>
    <dgm:pt modelId="{1D3AE90F-8AEC-D848-AEB4-3D7E3F7F8FA6}" type="pres">
      <dgm:prSet presAssocID="{BDB1240C-032E-2A40-AD68-24F2D36B50EE}" presName="textRect" presStyleLbl="revTx" presStyleIdx="1" presStyleCnt="5" custLinFactNeighborX="-3442" custLinFactNeighborY="96954">
        <dgm:presLayoutVars>
          <dgm:bulletEnabled val="1"/>
        </dgm:presLayoutVars>
      </dgm:prSet>
      <dgm:spPr/>
    </dgm:pt>
    <dgm:pt modelId="{19C945AE-73DD-FF44-9F96-7E4B5AD12A6E}" type="pres">
      <dgm:prSet presAssocID="{C13C1D47-5A14-6F4D-87BF-7BAF84FEA97D}" presName="sibTrans" presStyleLbl="sibTrans2D1" presStyleIdx="0" presStyleCnt="0"/>
      <dgm:spPr/>
    </dgm:pt>
    <dgm:pt modelId="{45588318-73CB-F847-BFCF-B1FF92054E99}" type="pres">
      <dgm:prSet presAssocID="{2B168780-41C9-5648-8772-189869D96BA0}" presName="compNode" presStyleCnt="0"/>
      <dgm:spPr/>
    </dgm:pt>
    <dgm:pt modelId="{9512559D-BD55-AF4A-8C04-470DD997F331}" type="pres">
      <dgm:prSet presAssocID="{2B168780-41C9-5648-8772-189869D96BA0}" presName="pictRect" presStyleLbl="node1" presStyleIdx="2" presStyleCnt="5" custScaleY="14734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811" t="-8278" r="-11811" b="-77862"/>
          </a:stretch>
        </a:blipFill>
      </dgm:spPr>
    </dgm:pt>
    <dgm:pt modelId="{DAB9D772-6A5A-5F44-B9CA-73C8237C5627}" type="pres">
      <dgm:prSet presAssocID="{2B168780-41C9-5648-8772-189869D96BA0}" presName="textRect" presStyleLbl="revTx" presStyleIdx="2" presStyleCnt="5" custLinFactNeighborX="-3495" custLinFactNeighborY="96954">
        <dgm:presLayoutVars>
          <dgm:bulletEnabled val="1"/>
        </dgm:presLayoutVars>
      </dgm:prSet>
      <dgm:spPr/>
    </dgm:pt>
    <dgm:pt modelId="{A55892F2-8A0C-9949-A3B5-29FFCDE680E3}" type="pres">
      <dgm:prSet presAssocID="{7F5D04C0-72E2-B841-8152-6608C2747D81}" presName="sibTrans" presStyleLbl="sibTrans2D1" presStyleIdx="0" presStyleCnt="0"/>
      <dgm:spPr/>
    </dgm:pt>
    <dgm:pt modelId="{8B9BEECF-F739-1144-AA3C-D282C3ADA5A8}" type="pres">
      <dgm:prSet presAssocID="{08FAD838-2FDB-C04A-BF14-F355B2ED60E9}" presName="compNode" presStyleCnt="0"/>
      <dgm:spPr/>
    </dgm:pt>
    <dgm:pt modelId="{EDB6FCCF-6DC2-E94F-AF32-D88A9A27B016}" type="pres">
      <dgm:prSet presAssocID="{08FAD838-2FDB-C04A-BF14-F355B2ED60E9}" presName="pictRect" presStyleLbl="node1" presStyleIdx="3" presStyleCnt="5" custScaleY="147341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811" t="-8278" r="-11811" b="-77862"/>
          </a:stretch>
        </a:blipFill>
      </dgm:spPr>
    </dgm:pt>
    <dgm:pt modelId="{FA4C6D87-DD87-A945-97AD-CB88505D4567}" type="pres">
      <dgm:prSet presAssocID="{08FAD838-2FDB-C04A-BF14-F355B2ED60E9}" presName="textRect" presStyleLbl="revTx" presStyleIdx="3" presStyleCnt="5" custLinFactNeighborX="2232" custLinFactNeighborY="96954">
        <dgm:presLayoutVars>
          <dgm:bulletEnabled val="1"/>
        </dgm:presLayoutVars>
      </dgm:prSet>
      <dgm:spPr/>
    </dgm:pt>
    <dgm:pt modelId="{9A4DAE1F-CDAA-3544-A894-5AAFDC18BA40}" type="pres">
      <dgm:prSet presAssocID="{0E05567A-31B7-EB4A-8D56-7DB6208C3EF0}" presName="sibTrans" presStyleLbl="sibTrans2D1" presStyleIdx="0" presStyleCnt="0"/>
      <dgm:spPr/>
    </dgm:pt>
    <dgm:pt modelId="{EA9667E6-3F54-4E4B-867C-AFC076C326B2}" type="pres">
      <dgm:prSet presAssocID="{94564C02-14BD-754B-A0E7-9FE5542F8031}" presName="compNode" presStyleCnt="0"/>
      <dgm:spPr/>
    </dgm:pt>
    <dgm:pt modelId="{350BCAC9-4F14-2B4E-BD65-3E7D9AE8E96A}" type="pres">
      <dgm:prSet presAssocID="{94564C02-14BD-754B-A0E7-9FE5542F8031}" presName="pictRect" presStyleLbl="node1" presStyleIdx="4" presStyleCnt="5" custScaleY="147341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811" t="-10017" r="-11811" b="-76123"/>
          </a:stretch>
        </a:blipFill>
      </dgm:spPr>
    </dgm:pt>
    <dgm:pt modelId="{A2B26B74-8D7D-D048-A30E-E747E7001A7E}" type="pres">
      <dgm:prSet presAssocID="{94564C02-14BD-754B-A0E7-9FE5542F8031}" presName="textRect" presStyleLbl="revTx" presStyleIdx="4" presStyleCnt="5" custScaleX="105338" custLinFactNeighborX="-1682" custLinFactNeighborY="99183">
        <dgm:presLayoutVars>
          <dgm:bulletEnabled val="1"/>
        </dgm:presLayoutVars>
      </dgm:prSet>
      <dgm:spPr/>
    </dgm:pt>
  </dgm:ptLst>
  <dgm:cxnLst>
    <dgm:cxn modelId="{43F99F00-F0E8-CA4E-9B1C-F5089D96A066}" type="presOf" srcId="{262541B0-4508-5142-BF1F-68E10BC666FC}" destId="{4FCB6E79-C666-FD4C-8E0C-01FC2513D2D2}" srcOrd="0" destOrd="0" presId="urn:microsoft.com/office/officeart/2005/8/layout/pList1"/>
    <dgm:cxn modelId="{5E0CCA09-2510-E943-AE69-C3F279374467}" type="presOf" srcId="{BDB1240C-032E-2A40-AD68-24F2D36B50EE}" destId="{1D3AE90F-8AEC-D848-AEB4-3D7E3F7F8FA6}" srcOrd="0" destOrd="0" presId="urn:microsoft.com/office/officeart/2005/8/layout/pList1"/>
    <dgm:cxn modelId="{B43E9213-6C52-DA42-AD2C-9979CAD67B8F}" srcId="{262541B0-4508-5142-BF1F-68E10BC666FC}" destId="{94564C02-14BD-754B-A0E7-9FE5542F8031}" srcOrd="4" destOrd="0" parTransId="{7ABB2602-07BA-4349-B49A-315F1F64FBF3}" sibTransId="{37204998-40A6-904B-BCCC-2A4377F45234}"/>
    <dgm:cxn modelId="{C8B6042D-5E6C-074D-A18B-B47336226E3D}" type="presOf" srcId="{D3E86F86-C8BC-3548-8279-46174CDDA1BD}" destId="{0057A4FF-0AE1-1A4A-AB47-F24A2866532A}" srcOrd="0" destOrd="0" presId="urn:microsoft.com/office/officeart/2005/8/layout/pList1"/>
    <dgm:cxn modelId="{043E5B4E-D38F-2E4D-A0C0-8082C6A65CF5}" type="presOf" srcId="{0E05567A-31B7-EB4A-8D56-7DB6208C3EF0}" destId="{9A4DAE1F-CDAA-3544-A894-5AAFDC18BA40}" srcOrd="0" destOrd="0" presId="urn:microsoft.com/office/officeart/2005/8/layout/pList1"/>
    <dgm:cxn modelId="{DE3BF770-779A-A64C-88F6-0743C3DC532E}" srcId="{262541B0-4508-5142-BF1F-68E10BC666FC}" destId="{08FAD838-2FDB-C04A-BF14-F355B2ED60E9}" srcOrd="3" destOrd="0" parTransId="{E747331B-4FDB-3A42-9A3E-8FAC11224736}" sibTransId="{0E05567A-31B7-EB4A-8D56-7DB6208C3EF0}"/>
    <dgm:cxn modelId="{66B61E83-C0E6-5A40-BB66-564E662DB4F5}" srcId="{262541B0-4508-5142-BF1F-68E10BC666FC}" destId="{BDB1240C-032E-2A40-AD68-24F2D36B50EE}" srcOrd="1" destOrd="0" parTransId="{E63821F8-D310-BE42-A43A-4CCD90B41F33}" sibTransId="{C13C1D47-5A14-6F4D-87BF-7BAF84FEA97D}"/>
    <dgm:cxn modelId="{2881E184-03AE-A54A-9901-DF620F0D81C4}" srcId="{262541B0-4508-5142-BF1F-68E10BC666FC}" destId="{2B168780-41C9-5648-8772-189869D96BA0}" srcOrd="2" destOrd="0" parTransId="{A42A4263-E73F-114C-9E71-D4086CC59CC7}" sibTransId="{7F5D04C0-72E2-B841-8152-6608C2747D81}"/>
    <dgm:cxn modelId="{4D562E9B-B585-A040-BC75-D451B811C7D6}" srcId="{262541B0-4508-5142-BF1F-68E10BC666FC}" destId="{1E2A7FB6-F26A-A243-B1D4-3E30B7BDDDC9}" srcOrd="0" destOrd="0" parTransId="{ADA80552-DE2E-2546-B3BE-7AE5418FB30C}" sibTransId="{D3E86F86-C8BC-3548-8279-46174CDDA1BD}"/>
    <dgm:cxn modelId="{C00F4E9E-8965-E44F-A3DC-E0A7D1ACB905}" type="presOf" srcId="{7F5D04C0-72E2-B841-8152-6608C2747D81}" destId="{A55892F2-8A0C-9949-A3B5-29FFCDE680E3}" srcOrd="0" destOrd="0" presId="urn:microsoft.com/office/officeart/2005/8/layout/pList1"/>
    <dgm:cxn modelId="{218A31B7-8E8B-7343-9358-7D1470DBA391}" type="presOf" srcId="{C13C1D47-5A14-6F4D-87BF-7BAF84FEA97D}" destId="{19C945AE-73DD-FF44-9F96-7E4B5AD12A6E}" srcOrd="0" destOrd="0" presId="urn:microsoft.com/office/officeart/2005/8/layout/pList1"/>
    <dgm:cxn modelId="{89A0E2CB-D0BF-4E4F-8DFC-09BCD5F6D398}" type="presOf" srcId="{08FAD838-2FDB-C04A-BF14-F355B2ED60E9}" destId="{FA4C6D87-DD87-A945-97AD-CB88505D4567}" srcOrd="0" destOrd="0" presId="urn:microsoft.com/office/officeart/2005/8/layout/pList1"/>
    <dgm:cxn modelId="{8D4278DB-761B-1D43-ABAA-601A722AE99E}" type="presOf" srcId="{2B168780-41C9-5648-8772-189869D96BA0}" destId="{DAB9D772-6A5A-5F44-B9CA-73C8237C5627}" srcOrd="0" destOrd="0" presId="urn:microsoft.com/office/officeart/2005/8/layout/pList1"/>
    <dgm:cxn modelId="{2B571CE9-ED00-7644-9C2B-35F33B387586}" type="presOf" srcId="{94564C02-14BD-754B-A0E7-9FE5542F8031}" destId="{A2B26B74-8D7D-D048-A30E-E747E7001A7E}" srcOrd="0" destOrd="0" presId="urn:microsoft.com/office/officeart/2005/8/layout/pList1"/>
    <dgm:cxn modelId="{FF0219FA-9B91-1644-8623-93B99D3668D3}" type="presOf" srcId="{1E2A7FB6-F26A-A243-B1D4-3E30B7BDDDC9}" destId="{5EFFEA4B-2585-6043-8543-09206F31E187}" srcOrd="0" destOrd="0" presId="urn:microsoft.com/office/officeart/2005/8/layout/pList1"/>
    <dgm:cxn modelId="{CEFAB18B-4008-AF4D-8812-E94F8F9F56AF}" type="presParOf" srcId="{4FCB6E79-C666-FD4C-8E0C-01FC2513D2D2}" destId="{4F2C9D1C-3B6A-FD4C-9A56-565BFB1BCA4A}" srcOrd="0" destOrd="0" presId="urn:microsoft.com/office/officeart/2005/8/layout/pList1"/>
    <dgm:cxn modelId="{F27E7CCA-796D-C545-BAB5-83C125E88736}" type="presParOf" srcId="{4F2C9D1C-3B6A-FD4C-9A56-565BFB1BCA4A}" destId="{80619B64-02C3-FF42-B5DA-BE01956A6076}" srcOrd="0" destOrd="0" presId="urn:microsoft.com/office/officeart/2005/8/layout/pList1"/>
    <dgm:cxn modelId="{5848ECF3-86C9-6D4D-A467-7CFDA6CA8A9B}" type="presParOf" srcId="{4F2C9D1C-3B6A-FD4C-9A56-565BFB1BCA4A}" destId="{5EFFEA4B-2585-6043-8543-09206F31E187}" srcOrd="1" destOrd="0" presId="urn:microsoft.com/office/officeart/2005/8/layout/pList1"/>
    <dgm:cxn modelId="{F8D23C3D-D57A-C945-B563-A254B7146C04}" type="presParOf" srcId="{4FCB6E79-C666-FD4C-8E0C-01FC2513D2D2}" destId="{0057A4FF-0AE1-1A4A-AB47-F24A2866532A}" srcOrd="1" destOrd="0" presId="urn:microsoft.com/office/officeart/2005/8/layout/pList1"/>
    <dgm:cxn modelId="{C9A009E6-3E82-334F-8087-0FFDA7649EC3}" type="presParOf" srcId="{4FCB6E79-C666-FD4C-8E0C-01FC2513D2D2}" destId="{06071064-5EF1-9B46-93C8-AC9C9929C99A}" srcOrd="2" destOrd="0" presId="urn:microsoft.com/office/officeart/2005/8/layout/pList1"/>
    <dgm:cxn modelId="{00E97C87-2C2B-D34D-AFE2-574E3CFB66FE}" type="presParOf" srcId="{06071064-5EF1-9B46-93C8-AC9C9929C99A}" destId="{D7343C32-87A9-3746-828C-3630BBC00AA2}" srcOrd="0" destOrd="0" presId="urn:microsoft.com/office/officeart/2005/8/layout/pList1"/>
    <dgm:cxn modelId="{76D19913-3E9E-8645-8044-FB994B0A94E1}" type="presParOf" srcId="{06071064-5EF1-9B46-93C8-AC9C9929C99A}" destId="{1D3AE90F-8AEC-D848-AEB4-3D7E3F7F8FA6}" srcOrd="1" destOrd="0" presId="urn:microsoft.com/office/officeart/2005/8/layout/pList1"/>
    <dgm:cxn modelId="{A770FB4C-2241-B643-9072-C0C57DDD98E4}" type="presParOf" srcId="{4FCB6E79-C666-FD4C-8E0C-01FC2513D2D2}" destId="{19C945AE-73DD-FF44-9F96-7E4B5AD12A6E}" srcOrd="3" destOrd="0" presId="urn:microsoft.com/office/officeart/2005/8/layout/pList1"/>
    <dgm:cxn modelId="{1CFB4A15-FAA2-C944-A52F-0D4203F88DB4}" type="presParOf" srcId="{4FCB6E79-C666-FD4C-8E0C-01FC2513D2D2}" destId="{45588318-73CB-F847-BFCF-B1FF92054E99}" srcOrd="4" destOrd="0" presId="urn:microsoft.com/office/officeart/2005/8/layout/pList1"/>
    <dgm:cxn modelId="{880BE2AA-2FC2-114E-9FF0-C638B9B587D6}" type="presParOf" srcId="{45588318-73CB-F847-BFCF-B1FF92054E99}" destId="{9512559D-BD55-AF4A-8C04-470DD997F331}" srcOrd="0" destOrd="0" presId="urn:microsoft.com/office/officeart/2005/8/layout/pList1"/>
    <dgm:cxn modelId="{836F6A5C-A7A8-A94D-B521-AAA5A0530D97}" type="presParOf" srcId="{45588318-73CB-F847-BFCF-B1FF92054E99}" destId="{DAB9D772-6A5A-5F44-B9CA-73C8237C5627}" srcOrd="1" destOrd="0" presId="urn:microsoft.com/office/officeart/2005/8/layout/pList1"/>
    <dgm:cxn modelId="{9E02B456-B2F1-5842-B7A3-9F089D9A53B3}" type="presParOf" srcId="{4FCB6E79-C666-FD4C-8E0C-01FC2513D2D2}" destId="{A55892F2-8A0C-9949-A3B5-29FFCDE680E3}" srcOrd="5" destOrd="0" presId="urn:microsoft.com/office/officeart/2005/8/layout/pList1"/>
    <dgm:cxn modelId="{4D5E36F1-D444-C740-8468-1614C015119A}" type="presParOf" srcId="{4FCB6E79-C666-FD4C-8E0C-01FC2513D2D2}" destId="{8B9BEECF-F739-1144-AA3C-D282C3ADA5A8}" srcOrd="6" destOrd="0" presId="urn:microsoft.com/office/officeart/2005/8/layout/pList1"/>
    <dgm:cxn modelId="{6197544B-DD1A-C148-8535-D2F4F33DE9C7}" type="presParOf" srcId="{8B9BEECF-F739-1144-AA3C-D282C3ADA5A8}" destId="{EDB6FCCF-6DC2-E94F-AF32-D88A9A27B016}" srcOrd="0" destOrd="0" presId="urn:microsoft.com/office/officeart/2005/8/layout/pList1"/>
    <dgm:cxn modelId="{A87244FC-A759-5646-A79B-26D22C81B481}" type="presParOf" srcId="{8B9BEECF-F739-1144-AA3C-D282C3ADA5A8}" destId="{FA4C6D87-DD87-A945-97AD-CB88505D4567}" srcOrd="1" destOrd="0" presId="urn:microsoft.com/office/officeart/2005/8/layout/pList1"/>
    <dgm:cxn modelId="{065D9C67-41AD-554F-B235-A6443BE01290}" type="presParOf" srcId="{4FCB6E79-C666-FD4C-8E0C-01FC2513D2D2}" destId="{9A4DAE1F-CDAA-3544-A894-5AAFDC18BA40}" srcOrd="7" destOrd="0" presId="urn:microsoft.com/office/officeart/2005/8/layout/pList1"/>
    <dgm:cxn modelId="{BA296A05-C239-6D46-A63E-794351DF30C5}" type="presParOf" srcId="{4FCB6E79-C666-FD4C-8E0C-01FC2513D2D2}" destId="{EA9667E6-3F54-4E4B-867C-AFC076C326B2}" srcOrd="8" destOrd="0" presId="urn:microsoft.com/office/officeart/2005/8/layout/pList1"/>
    <dgm:cxn modelId="{3CA219A0-6874-A54A-86F4-5C535D175ECB}" type="presParOf" srcId="{EA9667E6-3F54-4E4B-867C-AFC076C326B2}" destId="{350BCAC9-4F14-2B4E-BD65-3E7D9AE8E96A}" srcOrd="0" destOrd="0" presId="urn:microsoft.com/office/officeart/2005/8/layout/pList1"/>
    <dgm:cxn modelId="{45AF60C3-982F-DD4F-928C-7003D3BEC2FC}" type="presParOf" srcId="{EA9667E6-3F54-4E4B-867C-AFC076C326B2}" destId="{A2B26B74-8D7D-D048-A30E-E747E7001A7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CF9D0-293F-FF48-AB58-18798D4E7E8B}">
      <dsp:nvSpPr>
        <dsp:cNvPr id="0" name=""/>
        <dsp:cNvSpPr/>
      </dsp:nvSpPr>
      <dsp:spPr>
        <a:xfrm>
          <a:off x="2456091" y="314407"/>
          <a:ext cx="4301767" cy="1344302"/>
        </a:xfrm>
        <a:prstGeom prst="rect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541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3500" b="1" kern="1200" dirty="0">
              <a:solidFill>
                <a:schemeClr val="bg1"/>
              </a:solidFill>
              <a:latin typeface="+mj-lt"/>
            </a:rPr>
            <a:t>wildberries.ru</a:t>
          </a:r>
          <a:endParaRPr lang="ru-RU" sz="3500" b="1" kern="1200" dirty="0">
            <a:solidFill>
              <a:schemeClr val="bg1"/>
            </a:solidFill>
            <a:latin typeface="+mj-lt"/>
          </a:endParaRPr>
        </a:p>
      </dsp:txBody>
      <dsp:txXfrm>
        <a:off x="2456091" y="314407"/>
        <a:ext cx="4301767" cy="1344302"/>
      </dsp:txXfrm>
    </dsp:sp>
    <dsp:sp modelId="{1F1F7C2A-EB63-3045-A4FC-74B09C75F152}">
      <dsp:nvSpPr>
        <dsp:cNvPr id="0" name=""/>
        <dsp:cNvSpPr/>
      </dsp:nvSpPr>
      <dsp:spPr>
        <a:xfrm>
          <a:off x="1063962" y="56147"/>
          <a:ext cx="1888968" cy="14115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03511-B9E9-0C49-93D3-26A4A7612E34}">
      <dsp:nvSpPr>
        <dsp:cNvPr id="0" name=""/>
        <dsp:cNvSpPr/>
      </dsp:nvSpPr>
      <dsp:spPr>
        <a:xfrm>
          <a:off x="2456091" y="2006735"/>
          <a:ext cx="4301767" cy="1344302"/>
        </a:xfrm>
        <a:prstGeom prst="rect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541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3500" b="1" kern="1200" dirty="0">
              <a:solidFill>
                <a:schemeClr val="bg1"/>
              </a:solidFill>
              <a:latin typeface="+mj-lt"/>
            </a:rPr>
            <a:t>apteka.ru</a:t>
          </a:r>
          <a:endParaRPr lang="ru-RU" sz="3500" b="1" kern="1200" dirty="0">
            <a:solidFill>
              <a:schemeClr val="bg1"/>
            </a:solidFill>
            <a:latin typeface="+mj-lt"/>
          </a:endParaRPr>
        </a:p>
      </dsp:txBody>
      <dsp:txXfrm>
        <a:off x="2456091" y="2006735"/>
        <a:ext cx="4301767" cy="1344302"/>
      </dsp:txXfrm>
    </dsp:sp>
    <dsp:sp modelId="{AC1002E4-83A9-AD4E-B7CA-D707121B9CA9}">
      <dsp:nvSpPr>
        <dsp:cNvPr id="0" name=""/>
        <dsp:cNvSpPr/>
      </dsp:nvSpPr>
      <dsp:spPr>
        <a:xfrm>
          <a:off x="1063962" y="1748475"/>
          <a:ext cx="1888968" cy="1411517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7174" t="-26513" r="-7174" b="-2651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9AD1E-CC67-3C41-9E7C-17385DD2A636}">
      <dsp:nvSpPr>
        <dsp:cNvPr id="0" name=""/>
        <dsp:cNvSpPr/>
      </dsp:nvSpPr>
      <dsp:spPr>
        <a:xfrm>
          <a:off x="2448271" y="3699062"/>
          <a:ext cx="4301767" cy="1344302"/>
        </a:xfrm>
        <a:prstGeom prst="rect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541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3500" b="1" kern="1200" dirty="0">
              <a:solidFill>
                <a:schemeClr val="bg1"/>
              </a:solidFill>
              <a:latin typeface="+mj-lt"/>
            </a:rPr>
            <a:t>zakupki.mos.ru</a:t>
          </a:r>
          <a:endParaRPr lang="ru-RU" sz="3500" b="1" kern="1200" dirty="0">
            <a:solidFill>
              <a:schemeClr val="bg1"/>
            </a:solidFill>
            <a:latin typeface="+mj-lt"/>
          </a:endParaRPr>
        </a:p>
      </dsp:txBody>
      <dsp:txXfrm>
        <a:off x="2448271" y="3699062"/>
        <a:ext cx="4301767" cy="1344302"/>
      </dsp:txXfrm>
    </dsp:sp>
    <dsp:sp modelId="{D376A1B9-CCFC-4241-8704-8509249A700E}">
      <dsp:nvSpPr>
        <dsp:cNvPr id="0" name=""/>
        <dsp:cNvSpPr/>
      </dsp:nvSpPr>
      <dsp:spPr>
        <a:xfrm>
          <a:off x="1071782" y="3440802"/>
          <a:ext cx="1857688" cy="1411517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19B64-02C3-FF42-B5DA-BE01956A6076}">
      <dsp:nvSpPr>
        <dsp:cNvPr id="0" name=""/>
        <dsp:cNvSpPr/>
      </dsp:nvSpPr>
      <dsp:spPr>
        <a:xfrm>
          <a:off x="3592" y="993673"/>
          <a:ext cx="2040188" cy="2104166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759" t="-12447" r="-11759" b="-7061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FEA4B-2585-6043-8543-09206F31E187}">
      <dsp:nvSpPr>
        <dsp:cNvPr id="0" name=""/>
        <dsp:cNvSpPr/>
      </dsp:nvSpPr>
      <dsp:spPr>
        <a:xfrm>
          <a:off x="0" y="3481249"/>
          <a:ext cx="2038475" cy="75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+mj-lt"/>
            </a:rPr>
            <a:t>Соколов Артём</a:t>
          </a:r>
        </a:p>
      </dsp:txBody>
      <dsp:txXfrm>
        <a:off x="0" y="3481249"/>
        <a:ext cx="2038475" cy="756274"/>
      </dsp:txXfrm>
    </dsp:sp>
    <dsp:sp modelId="{D7343C32-87A9-3746-828C-3630BBC00AA2}">
      <dsp:nvSpPr>
        <dsp:cNvPr id="0" name=""/>
        <dsp:cNvSpPr/>
      </dsp:nvSpPr>
      <dsp:spPr>
        <a:xfrm>
          <a:off x="2246124" y="1002360"/>
          <a:ext cx="2038475" cy="2069418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811" t="-10017" r="-11811" b="-7612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AE90F-8AEC-D848-AEB4-3D7E3F7F8FA6}">
      <dsp:nvSpPr>
        <dsp:cNvPr id="0" name=""/>
        <dsp:cNvSpPr/>
      </dsp:nvSpPr>
      <dsp:spPr>
        <a:xfrm>
          <a:off x="2175959" y="3472562"/>
          <a:ext cx="2038475" cy="75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+mj-lt"/>
            </a:rPr>
            <a:t>Елисеев Владислав</a:t>
          </a:r>
        </a:p>
      </dsp:txBody>
      <dsp:txXfrm>
        <a:off x="2175959" y="3472562"/>
        <a:ext cx="2038475" cy="756274"/>
      </dsp:txXfrm>
    </dsp:sp>
    <dsp:sp modelId="{9512559D-BD55-AF4A-8C04-470DD997F331}">
      <dsp:nvSpPr>
        <dsp:cNvPr id="0" name=""/>
        <dsp:cNvSpPr/>
      </dsp:nvSpPr>
      <dsp:spPr>
        <a:xfrm>
          <a:off x="4488533" y="1002360"/>
          <a:ext cx="2038475" cy="2069418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811" t="-8278" r="-11811" b="-7786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9D772-6A5A-5F44-B9CA-73C8237C5627}">
      <dsp:nvSpPr>
        <dsp:cNvPr id="0" name=""/>
        <dsp:cNvSpPr/>
      </dsp:nvSpPr>
      <dsp:spPr>
        <a:xfrm>
          <a:off x="4417288" y="3472562"/>
          <a:ext cx="2038475" cy="75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+mj-lt"/>
            </a:rPr>
            <a:t>Кайков Дмитрий</a:t>
          </a:r>
        </a:p>
      </dsp:txBody>
      <dsp:txXfrm>
        <a:off x="4417288" y="3472562"/>
        <a:ext cx="2038475" cy="756274"/>
      </dsp:txXfrm>
    </dsp:sp>
    <dsp:sp modelId="{EDB6FCCF-6DC2-E94F-AF32-D88A9A27B016}">
      <dsp:nvSpPr>
        <dsp:cNvPr id="0" name=""/>
        <dsp:cNvSpPr/>
      </dsp:nvSpPr>
      <dsp:spPr>
        <a:xfrm>
          <a:off x="6730942" y="1002360"/>
          <a:ext cx="2038475" cy="2069418"/>
        </a:xfrm>
        <a:prstGeom prst="round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811" t="-8278" r="-11811" b="-7786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C6D87-DD87-A945-97AD-CB88505D4567}">
      <dsp:nvSpPr>
        <dsp:cNvPr id="0" name=""/>
        <dsp:cNvSpPr/>
      </dsp:nvSpPr>
      <dsp:spPr>
        <a:xfrm>
          <a:off x="6776441" y="3472562"/>
          <a:ext cx="2038475" cy="75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+mj-lt"/>
            </a:rPr>
            <a:t>Миронов Егор</a:t>
          </a:r>
        </a:p>
      </dsp:txBody>
      <dsp:txXfrm>
        <a:off x="6776441" y="3472562"/>
        <a:ext cx="2038475" cy="756274"/>
      </dsp:txXfrm>
    </dsp:sp>
    <dsp:sp modelId="{350BCAC9-4F14-2B4E-BD65-3E7D9AE8E96A}">
      <dsp:nvSpPr>
        <dsp:cNvPr id="0" name=""/>
        <dsp:cNvSpPr/>
      </dsp:nvSpPr>
      <dsp:spPr>
        <a:xfrm>
          <a:off x="9027758" y="1002360"/>
          <a:ext cx="2038475" cy="2069418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811" t="-10017" r="-11811" b="-7612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26B74-8D7D-D048-A30E-E747E7001A7E}">
      <dsp:nvSpPr>
        <dsp:cNvPr id="0" name=""/>
        <dsp:cNvSpPr/>
      </dsp:nvSpPr>
      <dsp:spPr>
        <a:xfrm>
          <a:off x="8939064" y="3489420"/>
          <a:ext cx="2147289" cy="756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+mj-lt"/>
            </a:rPr>
            <a:t>Сальников Александр</a:t>
          </a:r>
        </a:p>
      </dsp:txBody>
      <dsp:txXfrm>
        <a:off x="8939064" y="3489420"/>
        <a:ext cx="2147289" cy="756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C05672-1454-4414-8E9F-57C3C41CD556}" type="datetime1">
              <a:rPr lang="ru-RU" smtClean="0"/>
              <a:t>07.04.2024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E33381F-496F-4E40-BB1C-AE9C65416224}" type="datetime1">
              <a:rPr lang="ru-RU" smtClean="0"/>
              <a:pPr/>
              <a:t>07.04.2024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71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847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479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829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259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79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5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82" name="Текст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1" name="Дата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07" name="Дата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3" name="Дата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4" name="Дата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5" name="Рисунок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0" name="Дата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27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27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microsoft.com/office/2007/relationships/hdphoto" Target="../media/hdphoto4.wdp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5.wdp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EA5E7-3AA2-8984-A9AA-87AB527D7F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6933" y="0"/>
            <a:ext cx="12192000" cy="6858000"/>
          </a:xfrm>
          <a:prstGeom prst="rect">
            <a:avLst/>
          </a:prstGeom>
        </p:spPr>
      </p:pic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14116" y="3657513"/>
            <a:ext cx="9563768" cy="1378915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algn="ctr" rtl="0"/>
            <a:r>
              <a:rPr lang="ta-IN" sz="5400" b="1" dirty="0">
                <a:latin typeface="+mj-lt"/>
              </a:rPr>
              <a:t>●▬ஜ</a:t>
            </a:r>
            <a:r>
              <a:rPr lang="en" sz="5400" b="1" dirty="0">
                <a:latin typeface="+mj-lt"/>
                <a:cs typeface="Futura" panose="020B0602020204020303" pitchFamily="34" charset="-79"/>
              </a:rPr>
              <a:t>SOKOLOV×MISIS</a:t>
            </a:r>
            <a:r>
              <a:rPr lang="ta-IN" sz="5400" b="1" dirty="0">
                <a:latin typeface="+mj-lt"/>
              </a:rPr>
              <a:t>ஜ▬●</a:t>
            </a:r>
            <a:endParaRPr lang="ru-RU" sz="5400" b="1" dirty="0">
              <a:latin typeface="+mj-lt"/>
              <a:cs typeface="Futura" panose="020B0602020204020303" pitchFamily="34" charset="-79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52F7AB-6065-69B0-90AB-D8A72EF0C8D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7392" y="189569"/>
            <a:ext cx="2640034" cy="831122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D99F70BD-856A-900F-16AB-CD44CABA4E9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6147" y="724811"/>
            <a:ext cx="1845733" cy="6549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B7BDBE-5BC2-C36D-9350-F349F2DF5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637" y="755885"/>
            <a:ext cx="2640034" cy="529612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0323EC4C-F3A5-088C-F7C6-4C607470A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3899" y="1491264"/>
            <a:ext cx="3678767" cy="110363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1A5125C-2F11-05A4-FF7D-9C684BF2AA4E}"/>
              </a:ext>
            </a:extLst>
          </p:cNvPr>
          <p:cNvSpPr txBox="1"/>
          <p:nvPr/>
        </p:nvSpPr>
        <p:spPr>
          <a:xfrm>
            <a:off x="5789558" y="2368745"/>
            <a:ext cx="1195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Futura Condensed Medium" panose="020B0602020204020303" pitchFamily="34" charset="-79"/>
              </a:rPr>
              <a:t>Москва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99943C-8FF3-A6A1-97E2-BC0C39006B32}"/>
              </a:ext>
            </a:extLst>
          </p:cNvPr>
          <p:cNvSpPr txBox="1"/>
          <p:nvPr/>
        </p:nvSpPr>
        <p:spPr>
          <a:xfrm>
            <a:off x="3325282" y="5494416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i="0" u="none" strike="noStrike" dirty="0">
                <a:solidFill>
                  <a:schemeClr val="bg1"/>
                </a:solidFill>
                <a:effectLst/>
                <a:latin typeface="Montserrat" pitchFamily="2" charset="0"/>
              </a:rPr>
              <a:t>СОЗДАНИЕ ФУНКЦИОНАЛА ГЕНЕРАЦИИ НАИМЕНОВАНИЯ И ХАРАКТЕРИСТИК СТЕ В УНИВЕРСАЛЬНОМ ВИДЕ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3D63ABA0-1E8D-96E0-E415-C39BD5750F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7277F83-F3A1-F1BB-4AE2-F9D7F552815B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1305569" y="3427526"/>
            <a:ext cx="1985066" cy="1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ru-RU"/>
            </a:defPPr>
          </a:lstStyle>
          <a:p>
            <a:pPr algn="l" rtl="0"/>
            <a:r>
              <a:rPr lang="en-US" dirty="0"/>
              <a:t>Tender hack moscow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b="1" smtClean="0">
                <a:solidFill>
                  <a:schemeClr val="bg1"/>
                </a:solidFill>
              </a:rPr>
              <a:pPr rtl="0"/>
              <a:t>2</a:t>
            </a:fld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3" name="Кольцо 22">
            <a:extLst>
              <a:ext uri="{FF2B5EF4-FFF2-40B4-BE49-F238E27FC236}">
                <a16:creationId xmlns:a16="http://schemas.microsoft.com/office/drawing/2014/main" id="{A797F761-C163-7F60-CF45-CF1F44F26A43}"/>
              </a:ext>
            </a:extLst>
          </p:cNvPr>
          <p:cNvSpPr/>
          <p:nvPr/>
        </p:nvSpPr>
        <p:spPr>
          <a:xfrm>
            <a:off x="759658" y="3138982"/>
            <a:ext cx="545911" cy="577089"/>
          </a:xfrm>
          <a:prstGeom prst="donu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tx1"/>
              </a:solidFill>
            </a:endParaRPr>
          </a:p>
        </p:txBody>
      </p:sp>
      <p:sp>
        <p:nvSpPr>
          <p:cNvPr id="24" name="Кольцо 23">
            <a:extLst>
              <a:ext uri="{FF2B5EF4-FFF2-40B4-BE49-F238E27FC236}">
                <a16:creationId xmlns:a16="http://schemas.microsoft.com/office/drawing/2014/main" id="{D8F3B700-B2C1-07A8-5BF5-7842FDB74B1C}"/>
              </a:ext>
            </a:extLst>
          </p:cNvPr>
          <p:cNvSpPr/>
          <p:nvPr/>
        </p:nvSpPr>
        <p:spPr>
          <a:xfrm>
            <a:off x="3290635" y="3138981"/>
            <a:ext cx="545911" cy="577089"/>
          </a:xfrm>
          <a:prstGeom prst="donu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tx1"/>
              </a:solidFill>
            </a:endParaRPr>
          </a:p>
        </p:txBody>
      </p:sp>
      <p:sp>
        <p:nvSpPr>
          <p:cNvPr id="26" name="Кольцо 25">
            <a:extLst>
              <a:ext uri="{FF2B5EF4-FFF2-40B4-BE49-F238E27FC236}">
                <a16:creationId xmlns:a16="http://schemas.microsoft.com/office/drawing/2014/main" id="{1D2B4F35-CAF6-FD1B-6330-975425C75EAA}"/>
              </a:ext>
            </a:extLst>
          </p:cNvPr>
          <p:cNvSpPr/>
          <p:nvPr/>
        </p:nvSpPr>
        <p:spPr>
          <a:xfrm>
            <a:off x="5820896" y="3138983"/>
            <a:ext cx="545911" cy="577089"/>
          </a:xfrm>
          <a:prstGeom prst="donu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tx1"/>
              </a:solidFill>
            </a:endParaRPr>
          </a:p>
        </p:txBody>
      </p:sp>
      <p:sp>
        <p:nvSpPr>
          <p:cNvPr id="29" name="Кольцо 28">
            <a:extLst>
              <a:ext uri="{FF2B5EF4-FFF2-40B4-BE49-F238E27FC236}">
                <a16:creationId xmlns:a16="http://schemas.microsoft.com/office/drawing/2014/main" id="{C6A4285F-970B-37EB-3D86-AE35984576AE}"/>
              </a:ext>
            </a:extLst>
          </p:cNvPr>
          <p:cNvSpPr/>
          <p:nvPr/>
        </p:nvSpPr>
        <p:spPr>
          <a:xfrm>
            <a:off x="10886431" y="3148475"/>
            <a:ext cx="545911" cy="580029"/>
          </a:xfrm>
          <a:prstGeom prst="donu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tx1"/>
              </a:solidFill>
            </a:endParaRPr>
          </a:p>
        </p:txBody>
      </p:sp>
      <p:sp>
        <p:nvSpPr>
          <p:cNvPr id="30" name="Кольцо 29">
            <a:extLst>
              <a:ext uri="{FF2B5EF4-FFF2-40B4-BE49-F238E27FC236}">
                <a16:creationId xmlns:a16="http://schemas.microsoft.com/office/drawing/2014/main" id="{FA4689D3-32FF-FD4B-8DB4-54E99866D364}"/>
              </a:ext>
            </a:extLst>
          </p:cNvPr>
          <p:cNvSpPr/>
          <p:nvPr/>
        </p:nvSpPr>
        <p:spPr>
          <a:xfrm>
            <a:off x="5823043" y="709764"/>
            <a:ext cx="545911" cy="580029"/>
          </a:xfrm>
          <a:prstGeom prst="donu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tx1"/>
              </a:solidFill>
            </a:endParaRPr>
          </a:p>
        </p:txBody>
      </p:sp>
      <p:sp>
        <p:nvSpPr>
          <p:cNvPr id="31" name="Кольцо 30">
            <a:extLst>
              <a:ext uri="{FF2B5EF4-FFF2-40B4-BE49-F238E27FC236}">
                <a16:creationId xmlns:a16="http://schemas.microsoft.com/office/drawing/2014/main" id="{B2145411-AA2F-531A-F955-C24D92A9732A}"/>
              </a:ext>
            </a:extLst>
          </p:cNvPr>
          <p:cNvSpPr/>
          <p:nvPr/>
        </p:nvSpPr>
        <p:spPr>
          <a:xfrm>
            <a:off x="5823043" y="5568204"/>
            <a:ext cx="545911" cy="580029"/>
          </a:xfrm>
          <a:prstGeom prst="donu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tx1"/>
              </a:solidFill>
            </a:endParaRPr>
          </a:p>
        </p:txBody>
      </p:sp>
      <p:sp>
        <p:nvSpPr>
          <p:cNvPr id="28" name="Кольцо 27">
            <a:extLst>
              <a:ext uri="{FF2B5EF4-FFF2-40B4-BE49-F238E27FC236}">
                <a16:creationId xmlns:a16="http://schemas.microsoft.com/office/drawing/2014/main" id="{73471605-2856-F494-8183-CB4F069604D1}"/>
              </a:ext>
            </a:extLst>
          </p:cNvPr>
          <p:cNvSpPr/>
          <p:nvPr/>
        </p:nvSpPr>
        <p:spPr>
          <a:xfrm>
            <a:off x="8354022" y="3136043"/>
            <a:ext cx="545911" cy="577089"/>
          </a:xfrm>
          <a:prstGeom prst="donut">
            <a:avLst>
              <a:gd name="adj" fmla="val 0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tx1"/>
              </a:solidFill>
            </a:endParaRPr>
          </a:p>
        </p:txBody>
      </p: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98080D9C-F08D-41B9-F66D-5AB009AD0D53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>
            <a:off x="3836546" y="3427526"/>
            <a:ext cx="198435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56899474-6205-E41B-040D-450E3028C5AD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6366807" y="3424588"/>
            <a:ext cx="1987215" cy="294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32F94FB1-D470-BD6F-C2BA-7B0966DCB0AA}"/>
              </a:ext>
            </a:extLst>
          </p:cNvPr>
          <p:cNvCxnSpPr>
            <a:cxnSpLocks/>
            <a:stCxn id="24" idx="7"/>
            <a:endCxn id="30" idx="3"/>
          </p:cNvCxnSpPr>
          <p:nvPr/>
        </p:nvCxnSpPr>
        <p:spPr>
          <a:xfrm flipV="1">
            <a:off x="3756599" y="1204850"/>
            <a:ext cx="2146391" cy="201864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879F9984-C66C-417C-DA21-BB59928ECCF1}"/>
              </a:ext>
            </a:extLst>
          </p:cNvPr>
          <p:cNvCxnSpPr>
            <a:cxnSpLocks/>
            <a:stCxn id="24" idx="5"/>
            <a:endCxn id="31" idx="1"/>
          </p:cNvCxnSpPr>
          <p:nvPr/>
        </p:nvCxnSpPr>
        <p:spPr>
          <a:xfrm>
            <a:off x="3756599" y="3631557"/>
            <a:ext cx="2146391" cy="202159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CCE0DFA2-8581-0926-C533-43C1DEFFDCCD}"/>
              </a:ext>
            </a:extLst>
          </p:cNvPr>
          <p:cNvCxnSpPr>
            <a:cxnSpLocks/>
            <a:stCxn id="31" idx="7"/>
            <a:endCxn id="28" idx="3"/>
          </p:cNvCxnSpPr>
          <p:nvPr/>
        </p:nvCxnSpPr>
        <p:spPr>
          <a:xfrm flipV="1">
            <a:off x="6289007" y="3628619"/>
            <a:ext cx="2144962" cy="2024528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23D39F3A-6695-93FF-66C3-8DCDF220067F}"/>
              </a:ext>
            </a:extLst>
          </p:cNvPr>
          <p:cNvCxnSpPr>
            <a:cxnSpLocks/>
            <a:stCxn id="30" idx="5"/>
            <a:endCxn id="28" idx="1"/>
          </p:cNvCxnSpPr>
          <p:nvPr/>
        </p:nvCxnSpPr>
        <p:spPr>
          <a:xfrm>
            <a:off x="6289007" y="1204850"/>
            <a:ext cx="2144962" cy="20157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CF805385-0255-0A45-3A5D-948E5252545A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8899933" y="3424588"/>
            <a:ext cx="1986498" cy="1390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B7BCDE2-5A57-025C-8244-63A04A92797B}"/>
              </a:ext>
            </a:extLst>
          </p:cNvPr>
          <p:cNvSpPr txBox="1"/>
          <p:nvPr/>
        </p:nvSpPr>
        <p:spPr>
          <a:xfrm>
            <a:off x="1332255" y="3039221"/>
            <a:ext cx="198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+mj-lt"/>
              </a:rPr>
              <a:t>Ввод описания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55262A-4005-ED50-9B99-BC15E19E0736}"/>
              </a:ext>
            </a:extLst>
          </p:cNvPr>
          <p:cNvSpPr txBox="1"/>
          <p:nvPr/>
        </p:nvSpPr>
        <p:spPr>
          <a:xfrm>
            <a:off x="5250320" y="2521530"/>
            <a:ext cx="1796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+mj-lt"/>
              </a:rPr>
              <a:t>Поиск аналогичных СТЕ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2CE1D5D-3AE3-74C2-94C5-F0ADC68E9642}"/>
              </a:ext>
            </a:extLst>
          </p:cNvPr>
          <p:cNvSpPr txBox="1"/>
          <p:nvPr/>
        </p:nvSpPr>
        <p:spPr>
          <a:xfrm>
            <a:off x="9004014" y="3443953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LLM powered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BB0474-11B0-0D47-0A61-730BA983AA28}"/>
              </a:ext>
            </a:extLst>
          </p:cNvPr>
          <p:cNvSpPr txBox="1"/>
          <p:nvPr/>
        </p:nvSpPr>
        <p:spPr>
          <a:xfrm>
            <a:off x="3645669" y="5532498"/>
            <a:ext cx="2186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+mj-lt"/>
              </a:rPr>
              <a:t>NLP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классификация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791A3F8-FCCA-1B1A-2B3E-811D625A05E4}"/>
              </a:ext>
            </a:extLst>
          </p:cNvPr>
          <p:cNvSpPr txBox="1"/>
          <p:nvPr/>
        </p:nvSpPr>
        <p:spPr>
          <a:xfrm>
            <a:off x="6396341" y="629600"/>
            <a:ext cx="208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LLM </a:t>
            </a:r>
            <a:r>
              <a:rPr lang="ru-RU" b="1" dirty="0">
                <a:solidFill>
                  <a:schemeClr val="bg1"/>
                </a:solidFill>
                <a:latin typeface="+mj-lt"/>
              </a:rPr>
              <a:t>классификация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91A0965-72CA-6A62-A5AF-7CD63B5EF5BD}"/>
              </a:ext>
            </a:extLst>
          </p:cNvPr>
          <p:cNvSpPr txBox="1"/>
          <p:nvPr/>
        </p:nvSpPr>
        <p:spPr>
          <a:xfrm>
            <a:off x="5163644" y="3391258"/>
            <a:ext cx="1669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+mj-lt"/>
              </a:rPr>
              <a:t>на сторонних площадках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31DD17-11B7-9158-2488-1AAA3FA901C1}"/>
              </a:ext>
            </a:extLst>
          </p:cNvPr>
          <p:cNvSpPr txBox="1"/>
          <p:nvPr/>
        </p:nvSpPr>
        <p:spPr>
          <a:xfrm>
            <a:off x="8942049" y="3027008"/>
            <a:ext cx="192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+mj-lt"/>
              </a:rPr>
              <a:t>Выбор лучшей</a:t>
            </a:r>
          </a:p>
        </p:txBody>
      </p:sp>
      <p:pic>
        <p:nvPicPr>
          <p:cNvPr id="100" name="Рисунок 99" descr="Карандаш">
            <a:extLst>
              <a:ext uri="{FF2B5EF4-FFF2-40B4-BE49-F238E27FC236}">
                <a16:creationId xmlns:a16="http://schemas.microsoft.com/office/drawing/2014/main" id="{ABFB4733-D1F3-CFA3-68FC-4615DF661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956" y="3176646"/>
            <a:ext cx="463814" cy="463814"/>
          </a:xfrm>
          <a:prstGeom prst="rect">
            <a:avLst/>
          </a:prstGeom>
        </p:spPr>
      </p:pic>
      <p:pic>
        <p:nvPicPr>
          <p:cNvPr id="102" name="Рисунок 101" descr="Вопросительный знак">
            <a:extLst>
              <a:ext uri="{FF2B5EF4-FFF2-40B4-BE49-F238E27FC236}">
                <a16:creationId xmlns:a16="http://schemas.microsoft.com/office/drawing/2014/main" id="{EBBA8FE3-DB19-6456-D517-360044652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5936" y="3132745"/>
            <a:ext cx="583684" cy="583684"/>
          </a:xfrm>
          <a:prstGeom prst="rect">
            <a:avLst/>
          </a:prstGeom>
        </p:spPr>
      </p:pic>
      <p:pic>
        <p:nvPicPr>
          <p:cNvPr id="104" name="Рисунок 103" descr="Лупа">
            <a:extLst>
              <a:ext uri="{FF2B5EF4-FFF2-40B4-BE49-F238E27FC236}">
                <a16:creationId xmlns:a16="http://schemas.microsoft.com/office/drawing/2014/main" id="{E809D71F-770A-2683-0DD6-E248EE3EAD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67157" y="3199827"/>
            <a:ext cx="427318" cy="427318"/>
          </a:xfrm>
          <a:prstGeom prst="rect">
            <a:avLst/>
          </a:prstGeom>
        </p:spPr>
      </p:pic>
      <p:pic>
        <p:nvPicPr>
          <p:cNvPr id="108" name="Рисунок 107" descr="Вопросительный знак">
            <a:extLst>
              <a:ext uri="{FF2B5EF4-FFF2-40B4-BE49-F238E27FC236}">
                <a16:creationId xmlns:a16="http://schemas.microsoft.com/office/drawing/2014/main" id="{3746367D-90E3-A7DC-912B-57CF7F698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7391" y="3136043"/>
            <a:ext cx="577089" cy="577089"/>
          </a:xfrm>
          <a:prstGeom prst="rect">
            <a:avLst/>
          </a:prstGeom>
        </p:spPr>
      </p:pic>
      <p:pic>
        <p:nvPicPr>
          <p:cNvPr id="110" name="Рисунок 109" descr="Маркеры-галочки">
            <a:extLst>
              <a:ext uri="{FF2B5EF4-FFF2-40B4-BE49-F238E27FC236}">
                <a16:creationId xmlns:a16="http://schemas.microsoft.com/office/drawing/2014/main" id="{631EA798-9CEB-7E0C-4913-4F4D63E4A1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46071" y="3122962"/>
            <a:ext cx="599984" cy="599984"/>
          </a:xfrm>
          <a:prstGeom prst="rect">
            <a:avLst/>
          </a:prstGeom>
        </p:spPr>
      </p:pic>
      <p:pic>
        <p:nvPicPr>
          <p:cNvPr id="112" name="Рисунок 111" descr="Сеть">
            <a:extLst>
              <a:ext uri="{FF2B5EF4-FFF2-40B4-BE49-F238E27FC236}">
                <a16:creationId xmlns:a16="http://schemas.microsoft.com/office/drawing/2014/main" id="{75510F08-AA24-BEDE-79FE-65B89872B2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3836" y="5546891"/>
            <a:ext cx="580029" cy="58002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EF14978C-8856-2C52-628A-E9A9EC84B3C4}"/>
              </a:ext>
            </a:extLst>
          </p:cNvPr>
          <p:cNvSpPr txBox="1"/>
          <p:nvPr/>
        </p:nvSpPr>
        <p:spPr>
          <a:xfrm>
            <a:off x="202073" y="191734"/>
            <a:ext cx="4245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+mj-lt"/>
              </a:rPr>
              <a:t>Наше решение</a:t>
            </a:r>
          </a:p>
        </p:txBody>
      </p:sp>
      <p:pic>
        <p:nvPicPr>
          <p:cNvPr id="118" name="Рисунок 117" descr="Сеть">
            <a:extLst>
              <a:ext uri="{FF2B5EF4-FFF2-40B4-BE49-F238E27FC236}">
                <a16:creationId xmlns:a16="http://schemas.microsoft.com/office/drawing/2014/main" id="{70F7542D-98EC-1A83-9DFD-E331417C7E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2410" y="704568"/>
            <a:ext cx="580029" cy="5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118C4-B9E7-0A4F-4E34-0C2079FEB091}"/>
              </a:ext>
            </a:extLst>
          </p:cNvPr>
          <p:cNvSpPr/>
          <p:nvPr/>
        </p:nvSpPr>
        <p:spPr>
          <a:xfrm>
            <a:off x="2298872" y="1888731"/>
            <a:ext cx="8856133" cy="2878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A7BB8E63-7C9E-785B-3404-A383C2E820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4" name="Нижний колонтитул 18">
            <a:extLst>
              <a:ext uri="{FF2B5EF4-FFF2-40B4-BE49-F238E27FC236}">
                <a16:creationId xmlns:a16="http://schemas.microsoft.com/office/drawing/2014/main" id="{C0D21872-4CD9-E88F-3833-DC15BB0A3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ru-RU"/>
            </a:defPPr>
          </a:lstStyle>
          <a:p>
            <a:pPr algn="l" rtl="0"/>
            <a:r>
              <a:rPr lang="en-US" dirty="0"/>
              <a:t>Tender hack moscow</a:t>
            </a:r>
            <a:endParaRPr lang="ru-RU" dirty="0"/>
          </a:p>
        </p:txBody>
      </p:sp>
      <p:sp>
        <p:nvSpPr>
          <p:cNvPr id="95" name="Номер слайда 19">
            <a:extLst>
              <a:ext uri="{FF2B5EF4-FFF2-40B4-BE49-F238E27FC236}">
                <a16:creationId xmlns:a16="http://schemas.microsoft.com/office/drawing/2014/main" id="{6F81108C-4549-EA99-0B18-EE4EEF2A3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>
                <a:solidFill>
                  <a:schemeClr val="bg1"/>
                </a:solidFill>
              </a:rPr>
              <a:pPr rtl="0"/>
              <a:t>3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7" name="Текст 75">
            <a:extLst>
              <a:ext uri="{FF2B5EF4-FFF2-40B4-BE49-F238E27FC236}">
                <a16:creationId xmlns:a16="http://schemas.microsoft.com/office/drawing/2014/main" id="{E63F58FC-2709-AB2B-AF44-A71A39ADC43B}"/>
              </a:ext>
            </a:extLst>
          </p:cNvPr>
          <p:cNvSpPr txBox="1">
            <a:spLocks/>
          </p:cNvSpPr>
          <p:nvPr/>
        </p:nvSpPr>
        <p:spPr>
          <a:xfrm>
            <a:off x="981027" y="2802796"/>
            <a:ext cx="3008631" cy="82425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dirty="0">
                <a:solidFill>
                  <a:srgbClr val="FFFFFF"/>
                </a:solidFill>
                <a:effectLst/>
                <a:latin typeface="+mj-lt"/>
              </a:rPr>
              <a:t>Автокоррекция</a:t>
            </a:r>
          </a:p>
        </p:txBody>
      </p:sp>
      <p:sp>
        <p:nvSpPr>
          <p:cNvPr id="100" name="Текст 98">
            <a:extLst>
              <a:ext uri="{FF2B5EF4-FFF2-40B4-BE49-F238E27FC236}">
                <a16:creationId xmlns:a16="http://schemas.microsoft.com/office/drawing/2014/main" id="{FBCF327B-F3CF-BB8D-F0E6-55520DE4DC5C}"/>
              </a:ext>
            </a:extLst>
          </p:cNvPr>
          <p:cNvSpPr txBox="1">
            <a:spLocks/>
          </p:cNvSpPr>
          <p:nvPr/>
        </p:nvSpPr>
        <p:spPr>
          <a:xfrm>
            <a:off x="981027" y="5278426"/>
            <a:ext cx="3542983" cy="82425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bg1"/>
                </a:solidFill>
                <a:latin typeface="+mj-lt"/>
              </a:rPr>
              <a:t>Мультиплатформенный поиск</a:t>
            </a:r>
          </a:p>
        </p:txBody>
      </p:sp>
      <p:sp>
        <p:nvSpPr>
          <p:cNvPr id="116" name="Текст 75">
            <a:extLst>
              <a:ext uri="{FF2B5EF4-FFF2-40B4-BE49-F238E27FC236}">
                <a16:creationId xmlns:a16="http://schemas.microsoft.com/office/drawing/2014/main" id="{7291307C-69E7-E0CF-EAA8-5D5939FBB571}"/>
              </a:ext>
            </a:extLst>
          </p:cNvPr>
          <p:cNvSpPr txBox="1">
            <a:spLocks/>
          </p:cNvSpPr>
          <p:nvPr/>
        </p:nvSpPr>
        <p:spPr>
          <a:xfrm>
            <a:off x="8835665" y="2785897"/>
            <a:ext cx="2781080" cy="973453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FFFFFF"/>
                </a:solidFill>
                <a:effectLst/>
                <a:latin typeface="+mj-lt"/>
              </a:rPr>
              <a:t>Лексически</a:t>
            </a:r>
            <a:r>
              <a:rPr lang="ru-RU" sz="1800" dirty="0">
                <a:solidFill>
                  <a:srgbClr val="FFFFFF"/>
                </a:solidFill>
                <a:latin typeface="+mj-lt"/>
              </a:rPr>
              <a:t>й</a:t>
            </a:r>
            <a:r>
              <a:rPr lang="ru-RU" sz="1800" dirty="0">
                <a:solidFill>
                  <a:srgbClr val="FFFFFF"/>
                </a:solidFill>
                <a:effectLst/>
                <a:latin typeface="+mj-lt"/>
              </a:rPr>
              <a:t> поиск (лемматизация) </a:t>
            </a:r>
          </a:p>
        </p:txBody>
      </p:sp>
      <p:sp>
        <p:nvSpPr>
          <p:cNvPr id="119" name="Текст 98">
            <a:extLst>
              <a:ext uri="{FF2B5EF4-FFF2-40B4-BE49-F238E27FC236}">
                <a16:creationId xmlns:a16="http://schemas.microsoft.com/office/drawing/2014/main" id="{4927186E-4702-A271-C1AE-69BA5F4F4854}"/>
              </a:ext>
            </a:extLst>
          </p:cNvPr>
          <p:cNvSpPr txBox="1">
            <a:spLocks/>
          </p:cNvSpPr>
          <p:nvPr/>
        </p:nvSpPr>
        <p:spPr>
          <a:xfrm>
            <a:off x="7884305" y="5228672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2" name="Текст 75">
            <a:extLst>
              <a:ext uri="{FF2B5EF4-FFF2-40B4-BE49-F238E27FC236}">
                <a16:creationId xmlns:a16="http://schemas.microsoft.com/office/drawing/2014/main" id="{090BDDB7-8C9F-F976-9DA3-62E86E80FFE9}"/>
              </a:ext>
            </a:extLst>
          </p:cNvPr>
          <p:cNvSpPr txBox="1">
            <a:spLocks/>
          </p:cNvSpPr>
          <p:nvPr/>
        </p:nvSpPr>
        <p:spPr>
          <a:xfrm>
            <a:off x="5139107" y="2802796"/>
            <a:ext cx="3008631" cy="973453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dirty="0">
                <a:solidFill>
                  <a:srgbClr val="FFFFFF"/>
                </a:solidFill>
                <a:effectLst/>
                <a:latin typeface="+mj-lt"/>
              </a:rPr>
              <a:t>Частичная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 </a:t>
            </a:r>
            <a:r>
              <a:rPr lang="ru-RU" sz="1800" dirty="0">
                <a:solidFill>
                  <a:srgbClr val="FFFFFF"/>
                </a:solidFill>
                <a:effectLst/>
                <a:latin typeface="+mj-lt"/>
              </a:rPr>
              <a:t>мультиязычность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   </a:t>
            </a:r>
            <a:r>
              <a:rPr lang="ru-RU" sz="1800" dirty="0">
                <a:solidFill>
                  <a:srgbClr val="FFFFFF"/>
                </a:solidFill>
                <a:effectLst/>
                <a:latin typeface="+mj-lt"/>
              </a:rPr>
              <a:t>(</a:t>
            </a:r>
            <a:r>
              <a:rPr lang="en" sz="1800" dirty="0">
                <a:solidFill>
                  <a:srgbClr val="FFFFFF"/>
                </a:solidFill>
                <a:effectLst/>
                <a:latin typeface="+mj-lt"/>
              </a:rPr>
              <a:t>ru-en) </a:t>
            </a:r>
          </a:p>
        </p:txBody>
      </p:sp>
      <p:sp>
        <p:nvSpPr>
          <p:cNvPr id="125" name="Текст 98">
            <a:extLst>
              <a:ext uri="{FF2B5EF4-FFF2-40B4-BE49-F238E27FC236}">
                <a16:creationId xmlns:a16="http://schemas.microsoft.com/office/drawing/2014/main" id="{80A4BDB2-061C-80FC-6F1D-8940E43E6B13}"/>
              </a:ext>
            </a:extLst>
          </p:cNvPr>
          <p:cNvSpPr txBox="1">
            <a:spLocks/>
          </p:cNvSpPr>
          <p:nvPr/>
        </p:nvSpPr>
        <p:spPr>
          <a:xfrm>
            <a:off x="5139106" y="5278427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FFFFFF"/>
                </a:solidFill>
                <a:effectLst/>
                <a:latin typeface="+mj-lt"/>
              </a:rPr>
              <a:t>Масштабируемость </a:t>
            </a:r>
            <a:endParaRPr lang="ru-RU" sz="2000" dirty="0">
              <a:effectLst/>
              <a:latin typeface="+mj-lt"/>
            </a:endParaRPr>
          </a:p>
        </p:txBody>
      </p:sp>
      <p:pic>
        <p:nvPicPr>
          <p:cNvPr id="140" name="Рисунок 139" descr="Глаз">
            <a:extLst>
              <a:ext uri="{FF2B5EF4-FFF2-40B4-BE49-F238E27FC236}">
                <a16:creationId xmlns:a16="http://schemas.microsoft.com/office/drawing/2014/main" id="{51D8029F-78D0-F4A2-6CEE-578443AC2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482" y="1732358"/>
            <a:ext cx="914400" cy="914400"/>
          </a:xfrm>
          <a:prstGeom prst="rect">
            <a:avLst/>
          </a:prstGeom>
        </p:spPr>
      </p:pic>
      <p:pic>
        <p:nvPicPr>
          <p:cNvPr id="142" name="Рисунок 141" descr="Голова с шестеренками">
            <a:extLst>
              <a:ext uri="{FF2B5EF4-FFF2-40B4-BE49-F238E27FC236}">
                <a16:creationId xmlns:a16="http://schemas.microsoft.com/office/drawing/2014/main" id="{4E5911A5-8622-64F5-D7E8-41DB8E4CC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1632" y="1726594"/>
            <a:ext cx="914400" cy="914400"/>
          </a:xfrm>
          <a:prstGeom prst="rect">
            <a:avLst/>
          </a:prstGeom>
        </p:spPr>
      </p:pic>
      <p:pic>
        <p:nvPicPr>
          <p:cNvPr id="144" name="Рисунок 143" descr="Чат">
            <a:extLst>
              <a:ext uri="{FF2B5EF4-FFF2-40B4-BE49-F238E27FC236}">
                <a16:creationId xmlns:a16="http://schemas.microsoft.com/office/drawing/2014/main" id="{39D7A6A1-C391-6AE3-4C4D-81F7C3BF9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0355" y="1734662"/>
            <a:ext cx="914400" cy="914400"/>
          </a:xfrm>
          <a:prstGeom prst="rect">
            <a:avLst/>
          </a:prstGeom>
        </p:spPr>
      </p:pic>
      <p:pic>
        <p:nvPicPr>
          <p:cNvPr id="146" name="Рисунок 145" descr="Пользовательская сеть">
            <a:extLst>
              <a:ext uri="{FF2B5EF4-FFF2-40B4-BE49-F238E27FC236}">
                <a16:creationId xmlns:a16="http://schemas.microsoft.com/office/drawing/2014/main" id="{FB2332A8-3CC0-2506-7B4A-EDFA9FAB3D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482" y="4207398"/>
            <a:ext cx="914400" cy="914400"/>
          </a:xfrm>
          <a:prstGeom prst="rect">
            <a:avLst/>
          </a:prstGeom>
        </p:spPr>
      </p:pic>
      <p:pic>
        <p:nvPicPr>
          <p:cNvPr id="148" name="Рисунок 147" descr="Город">
            <a:extLst>
              <a:ext uri="{FF2B5EF4-FFF2-40B4-BE49-F238E27FC236}">
                <a16:creationId xmlns:a16="http://schemas.microsoft.com/office/drawing/2014/main" id="{8D6D5EBD-78DD-5EDA-A3E7-89C9BDD10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90355" y="4207398"/>
            <a:ext cx="914400" cy="914400"/>
          </a:xfrm>
          <a:prstGeom prst="rect">
            <a:avLst/>
          </a:prstGeom>
        </p:spPr>
      </p:pic>
      <p:sp>
        <p:nvSpPr>
          <p:cNvPr id="149" name="Текст 98">
            <a:extLst>
              <a:ext uri="{FF2B5EF4-FFF2-40B4-BE49-F238E27FC236}">
                <a16:creationId xmlns:a16="http://schemas.microsoft.com/office/drawing/2014/main" id="{F968E5F1-EA5F-ECB8-9BD9-1522E8388EBB}"/>
              </a:ext>
            </a:extLst>
          </p:cNvPr>
          <p:cNvSpPr txBox="1">
            <a:spLocks/>
          </p:cNvSpPr>
          <p:nvPr/>
        </p:nvSpPr>
        <p:spPr>
          <a:xfrm>
            <a:off x="8865332" y="5278427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  <a:effectLst/>
                <a:latin typeface="+mj-lt"/>
              </a:rPr>
              <a:t>Валидация</a:t>
            </a:r>
          </a:p>
        </p:txBody>
      </p:sp>
      <p:pic>
        <p:nvPicPr>
          <p:cNvPr id="154" name="Рисунок 153" descr="Контрольный список">
            <a:extLst>
              <a:ext uri="{FF2B5EF4-FFF2-40B4-BE49-F238E27FC236}">
                <a16:creationId xmlns:a16="http://schemas.microsoft.com/office/drawing/2014/main" id="{6BA06148-F49F-EC86-8114-CD936205C2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91632" y="4122040"/>
            <a:ext cx="914400" cy="914400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2AD0A65-4249-75F4-5A65-7DE7AE466C9E}"/>
              </a:ext>
            </a:extLst>
          </p:cNvPr>
          <p:cNvSpPr txBox="1"/>
          <p:nvPr/>
        </p:nvSpPr>
        <p:spPr>
          <a:xfrm>
            <a:off x="3094294" y="491488"/>
            <a:ext cx="6003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+mj-lt"/>
              </a:rPr>
              <a:t>Функционал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82F6346-BE35-47F4-7D0E-28B4FFA9B3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ru-RU"/>
            </a:defPPr>
          </a:lstStyle>
          <a:p>
            <a:pPr algn="l" rtl="0"/>
            <a:r>
              <a:rPr lang="en-US" dirty="0"/>
              <a:t>Tender hack moscow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>
                <a:solidFill>
                  <a:schemeClr val="bg1"/>
                </a:solidFill>
              </a:rPr>
              <a:pPr rtl="0"/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4198E13-5EE7-7560-2494-08F87C484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8276" y="1457480"/>
            <a:ext cx="9355448" cy="5400520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CBD5BAA-3594-D313-D586-20843619A982}"/>
              </a:ext>
            </a:extLst>
          </p:cNvPr>
          <p:cNvSpPr txBox="1"/>
          <p:nvPr/>
        </p:nvSpPr>
        <p:spPr>
          <a:xfrm>
            <a:off x="385732" y="205489"/>
            <a:ext cx="9754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FFFFFF"/>
                </a:solidFill>
                <a:effectLst/>
                <a:latin typeface="+mj-lt"/>
              </a:rPr>
              <a:t>Частичная</a:t>
            </a:r>
            <a:r>
              <a:rPr lang="en-US" sz="40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ru-RU" sz="4000" b="1" dirty="0">
                <a:solidFill>
                  <a:srgbClr val="FFFFFF"/>
                </a:solidFill>
                <a:effectLst/>
                <a:latin typeface="+mj-lt"/>
              </a:rPr>
              <a:t>мультиязычность (</a:t>
            </a:r>
            <a:r>
              <a:rPr lang="en" sz="4000" b="1" dirty="0">
                <a:solidFill>
                  <a:srgbClr val="FFFFFF"/>
                </a:solidFill>
                <a:effectLst/>
                <a:latin typeface="+mj-lt"/>
              </a:rPr>
              <a:t>ru-en)</a:t>
            </a:r>
            <a:endParaRPr lang="ru-RU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C741778-0DCA-890B-0B43-D58A8C5F0B02}"/>
              </a:ext>
            </a:extLst>
          </p:cNvPr>
          <p:cNvSpPr/>
          <p:nvPr/>
        </p:nvSpPr>
        <p:spPr>
          <a:xfrm>
            <a:off x="1283677" y="1793631"/>
            <a:ext cx="7192108" cy="36927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CED7DC-008C-5455-55C9-447A88FC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ru-RU"/>
            </a:defPPr>
          </a:lstStyle>
          <a:p>
            <a:pPr algn="l" rtl="0"/>
            <a:r>
              <a:rPr lang="en-US" dirty="0"/>
              <a:t>Tender hack moscow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>
                <a:solidFill>
                  <a:schemeClr val="bg1"/>
                </a:solidFill>
              </a:rPr>
              <a:pPr rtl="0"/>
              <a:t>5</a:t>
            </a:fld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74" name="Схема 73">
            <a:extLst>
              <a:ext uri="{FF2B5EF4-FFF2-40B4-BE49-F238E27FC236}">
                <a16:creationId xmlns:a16="http://schemas.microsoft.com/office/drawing/2014/main" id="{61CA10C1-066A-5750-3746-E58EAD5807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7219543"/>
              </p:ext>
            </p:extLst>
          </p:nvPr>
        </p:nvGraphicFramePr>
        <p:xfrm>
          <a:off x="1773161" y="1192885"/>
          <a:ext cx="8560732" cy="5163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E95020DA-615C-9813-526F-D2C46FB1352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79267" r="79267"/>
          <a:stretch/>
        </p:blipFill>
        <p:spPr>
          <a:xfrm>
            <a:off x="-1393315" y="4749195"/>
            <a:ext cx="5843469" cy="117224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A021B5B-E1DA-3965-B3EF-F164F239FD1E}"/>
              </a:ext>
            </a:extLst>
          </p:cNvPr>
          <p:cNvSpPr txBox="1"/>
          <p:nvPr/>
        </p:nvSpPr>
        <p:spPr>
          <a:xfrm>
            <a:off x="304405" y="149186"/>
            <a:ext cx="8889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+mj-lt"/>
              </a:rPr>
              <a:t>Мультиплатформенный поиск</a:t>
            </a:r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C741778-0DCA-890B-0B43-D58A8C5F0B02}"/>
              </a:ext>
            </a:extLst>
          </p:cNvPr>
          <p:cNvSpPr/>
          <p:nvPr/>
        </p:nvSpPr>
        <p:spPr>
          <a:xfrm>
            <a:off x="1283677" y="1793631"/>
            <a:ext cx="7192108" cy="36927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CED7DC-008C-5455-55C9-447A88FC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ru-RU"/>
            </a:defPPr>
          </a:lstStyle>
          <a:p>
            <a:pPr algn="l" rtl="0"/>
            <a:r>
              <a:rPr lang="en-US" dirty="0"/>
              <a:t>Tender hack moscow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>
                <a:solidFill>
                  <a:schemeClr val="bg1"/>
                </a:solidFill>
              </a:rPr>
              <a:pPr rtl="0"/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CBF08-F631-B71C-2E04-A29B038F6BFE}"/>
              </a:ext>
            </a:extLst>
          </p:cNvPr>
          <p:cNvSpPr txBox="1"/>
          <p:nvPr/>
        </p:nvSpPr>
        <p:spPr>
          <a:xfrm>
            <a:off x="250372" y="68088"/>
            <a:ext cx="5845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/>
                <a:latin typeface="+mj-lt"/>
              </a:rPr>
              <a:t>Масштабируемость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22CC5-ACE9-0410-6AE0-D9B99D677D96}"/>
              </a:ext>
            </a:extLst>
          </p:cNvPr>
          <p:cNvSpPr txBox="1"/>
          <p:nvPr/>
        </p:nvSpPr>
        <p:spPr>
          <a:xfrm>
            <a:off x="250372" y="1225812"/>
            <a:ext cx="7658100" cy="372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effectLst/>
                <a:latin typeface="+mj-lt"/>
              </a:rPr>
              <a:t>Модель умеет обобщать за счет эмбеддингов, работает с тем, чего не было обучающей выборке, в. т. ч с английским языком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  <a:effectLst/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effectLst/>
                <a:latin typeface="+mj-lt"/>
              </a:rPr>
              <a:t>Легко и быстро обучать, не нужна предобработка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  <a:effectLst/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effectLst/>
                <a:latin typeface="+mj-lt"/>
              </a:rPr>
              <a:t>Устойчива к редким позициям за счет лексического поиска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3DAB94-76F5-3978-923C-1073EA034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22" b="89759" l="3056" r="96667">
                        <a14:foregroundMark x1="8611" y1="36446" x2="8611" y2="32229"/>
                        <a14:foregroundMark x1="6389" y1="40663" x2="8611" y2="34940"/>
                        <a14:foregroundMark x1="3611" y1="46687" x2="22778" y2="26205"/>
                        <a14:foregroundMark x1="28333" y1="11446" x2="61111" y2="4217"/>
                        <a14:foregroundMark x1="61111" y1="4217" x2="45000" y2="6627"/>
                        <a14:foregroundMark x1="45000" y1="6627" x2="48889" y2="5422"/>
                        <a14:foregroundMark x1="85556" y1="84940" x2="85556" y2="84940"/>
                        <a14:foregroundMark x1="88611" y1="86446" x2="92222" y2="81928"/>
                        <a14:foregroundMark x1="93889" y1="78916" x2="96944" y2="87349"/>
                        <a14:foregroundMark x1="94444" y1="87048" x2="94444" y2="87048"/>
                        <a14:foregroundMark x1="94444" y1="87349" x2="94444" y2="87349"/>
                        <a14:foregroundMark x1="94444" y1="87349" x2="94444" y2="87349"/>
                        <a14:foregroundMark x1="94444" y1="87048" x2="94444" y2="87048"/>
                        <a14:foregroundMark x1="94444" y1="87048" x2="94444" y2="87048"/>
                        <a14:foregroundMark x1="94444" y1="87048" x2="94444" y2="87048"/>
                        <a14:foregroundMark x1="95000" y1="86446" x2="93889" y2="89759"/>
                        <a14:foregroundMark x1="93611" y1="87349" x2="93611" y2="87349"/>
                        <a14:foregroundMark x1="94444" y1="86145" x2="94444" y2="86145"/>
                        <a14:foregroundMark x1="92222" y1="78916" x2="94444" y2="84940"/>
                        <a14:foregroundMark x1="92778" y1="81325" x2="95833" y2="84036"/>
                        <a14:foregroundMark x1="95000" y1="87349" x2="95833" y2="87349"/>
                        <a14:foregroundMark x1="92778" y1="81325" x2="95833" y2="85542"/>
                        <a14:foregroundMark x1="95833" y1="85542" x2="95833" y2="85542"/>
                        <a14:backgroundMark x1="95850" y1="85902" x2="95833" y2="85542"/>
                        <a14:backgroundMark x1="96111" y1="91566" x2="96066" y2="905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7384" y="3429000"/>
            <a:ext cx="3104322" cy="28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1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82F6346-BE35-47F4-7D0E-28B4FFA9B3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ru-RU"/>
            </a:defPPr>
          </a:lstStyle>
          <a:p>
            <a:pPr algn="l" rtl="0"/>
            <a:r>
              <a:rPr lang="en-US" dirty="0"/>
              <a:t>Tender hack moscow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8D1FC6F8-0BCD-47E9-9C64-690771D9C143}" type="slidenum">
              <a:rPr lang="ru-RU" smtClean="0">
                <a:solidFill>
                  <a:schemeClr val="bg1"/>
                </a:solidFill>
              </a:rPr>
              <a:pPr rtl="0"/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F69AB-53DC-534C-EF87-F25E50BD12DE}"/>
              </a:ext>
            </a:extLst>
          </p:cNvPr>
          <p:cNvSpPr txBox="1"/>
          <p:nvPr/>
        </p:nvSpPr>
        <p:spPr>
          <a:xfrm>
            <a:off x="377570" y="205489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+mj-lt"/>
              </a:rPr>
              <a:t>Примененные технологии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3D6B8-E124-3402-BCF7-7D61ACF70BC0}"/>
              </a:ext>
            </a:extLst>
          </p:cNvPr>
          <p:cNvSpPr txBox="1"/>
          <p:nvPr/>
        </p:nvSpPr>
        <p:spPr>
          <a:xfrm>
            <a:off x="790873" y="1020200"/>
            <a:ext cx="603411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1600" b="1" dirty="0">
                <a:solidFill>
                  <a:schemeClr val="bg1"/>
                </a:solidFill>
                <a:latin typeface="+mj-lt"/>
              </a:rPr>
              <a:t>Валидация ввода:</a:t>
            </a:r>
          </a:p>
          <a:p>
            <a:pPr lvl="1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  <a:latin typeface="+mj-lt"/>
              </a:rPr>
              <a:t>spellchecker</a:t>
            </a:r>
            <a:endParaRPr lang="ru-RU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ML</a:t>
            </a:r>
            <a:r>
              <a:rPr lang="ru-RU" sz="1600" b="1" dirty="0">
                <a:solidFill>
                  <a:schemeClr val="bg1"/>
                </a:solidFill>
                <a:latin typeface="+mj-lt"/>
              </a:rPr>
              <a:t> технология</a:t>
            </a:r>
            <a:r>
              <a:rPr lang="ru-RU" sz="1600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lvl="1"/>
            <a:endParaRPr lang="ru-RU" sz="1600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  <a:latin typeface="+mj-lt"/>
              </a:rPr>
              <a:t>scikit-learn </a:t>
            </a:r>
          </a:p>
          <a:p>
            <a:pPr lvl="1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  <a:latin typeface="+mj-lt"/>
              </a:rPr>
              <a:t>TF-IDF</a:t>
            </a:r>
          </a:p>
          <a:p>
            <a:pPr lvl="1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  <a:latin typeface="+mj-lt"/>
              </a:rPr>
              <a:t>Saiga2 13b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+mj-lt"/>
              </a:rPr>
              <a:t>(Russian LLaMA2-based chatbot)</a:t>
            </a:r>
          </a:p>
          <a:p>
            <a:pPr lvl="1"/>
            <a:endParaRPr lang="ru-RU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b="1" dirty="0">
                <a:solidFill>
                  <a:schemeClr val="bg1"/>
                </a:solidFill>
                <a:latin typeface="+mj-lt"/>
              </a:rPr>
              <a:t>Парсинг</a:t>
            </a:r>
            <a:r>
              <a:rPr lang="ru-RU" sz="1600" dirty="0">
                <a:solidFill>
                  <a:schemeClr val="bg1"/>
                </a:solidFill>
                <a:latin typeface="+mj-lt"/>
              </a:rPr>
              <a:t>: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  <a:latin typeface="+mj-lt"/>
              </a:rPr>
              <a:t>BeautifulSoup</a:t>
            </a:r>
          </a:p>
          <a:p>
            <a:pPr lvl="1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  <a:latin typeface="+mj-lt"/>
              </a:rPr>
              <a:t>Requests</a:t>
            </a:r>
            <a:endParaRPr lang="ru-RU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b="1" dirty="0">
                <a:solidFill>
                  <a:schemeClr val="bg1"/>
                </a:solidFill>
                <a:latin typeface="+mj-lt"/>
              </a:rPr>
              <a:t>Интерфейс: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  <a:latin typeface="+mj-lt"/>
              </a:rPr>
              <a:t>streamlit</a:t>
            </a:r>
            <a:endParaRPr lang="ru-RU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2" descr="Python (programming language) - Wikipedia">
            <a:extLst>
              <a:ext uri="{FF2B5EF4-FFF2-40B4-BE49-F238E27FC236}">
                <a16:creationId xmlns:a16="http://schemas.microsoft.com/office/drawing/2014/main" id="{61022B2A-8D1C-3D0D-4BFE-9E7F1B36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37" y="381845"/>
            <a:ext cx="2604570" cy="285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Tutorial: Streamlit | DataCamp">
            <a:extLst>
              <a:ext uri="{FF2B5EF4-FFF2-40B4-BE49-F238E27FC236}">
                <a16:creationId xmlns:a16="http://schemas.microsoft.com/office/drawing/2014/main" id="{777F71FC-9C45-F689-25A5-4130A3015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4" r="34685" b="48865"/>
          <a:stretch/>
        </p:blipFill>
        <p:spPr bwMode="auto">
          <a:xfrm>
            <a:off x="6923885" y="2204127"/>
            <a:ext cx="2604570" cy="254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2ED814-DD87-B288-2C24-981C113AF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475" y="4653873"/>
            <a:ext cx="3390293" cy="182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5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357A4D43-BF63-89D9-4A4D-E449A00E11A1}"/>
              </a:ext>
            </a:extLst>
          </p:cNvPr>
          <p:cNvSpPr/>
          <p:nvPr/>
        </p:nvSpPr>
        <p:spPr>
          <a:xfrm>
            <a:off x="2514600" y="1055077"/>
            <a:ext cx="8774723" cy="460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0666BF57-2ED9-5E9D-8A29-9EE5B56A76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53E769-4F0D-4D0D-BDB3-105F25170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ru-RU"/>
            </a:defPPr>
          </a:lstStyle>
          <a:p>
            <a:pPr algn="l" rtl="0"/>
            <a:r>
              <a:rPr lang="en-US" dirty="0"/>
              <a:t>Tender hack moscow</a:t>
            </a:r>
            <a:endParaRPr lang="ru-RU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52EC3DB-A28B-6613-1759-9709F9D81BB2}"/>
              </a:ext>
            </a:extLst>
          </p:cNvPr>
          <p:cNvSpPr txBox="1"/>
          <p:nvPr/>
        </p:nvSpPr>
        <p:spPr>
          <a:xfrm>
            <a:off x="2476501" y="701134"/>
            <a:ext cx="72008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a-IN" sz="4000" b="1" dirty="0">
                <a:solidFill>
                  <a:schemeClr val="bg1"/>
                </a:solidFill>
                <a:latin typeface="+mj-lt"/>
              </a:rPr>
              <a:t>●▬ஜ</a:t>
            </a:r>
            <a:r>
              <a:rPr lang="en" sz="4000" b="1" dirty="0">
                <a:solidFill>
                  <a:schemeClr val="bg1"/>
                </a:solidFill>
                <a:latin typeface="+mj-lt"/>
                <a:cs typeface="Futura" panose="020B0602020204020303" pitchFamily="34" charset="-79"/>
              </a:rPr>
              <a:t>SOKOLOV×MISIS</a:t>
            </a:r>
            <a:r>
              <a:rPr lang="ta-IN" sz="4000" b="1" dirty="0">
                <a:solidFill>
                  <a:schemeClr val="bg1"/>
                </a:solidFill>
                <a:latin typeface="+mj-lt"/>
              </a:rPr>
              <a:t>ஜ▬●</a:t>
            </a:r>
            <a:endParaRPr lang="ru-RU" sz="4000" b="1" dirty="0">
              <a:solidFill>
                <a:schemeClr val="bg1"/>
              </a:solidFill>
              <a:latin typeface="+mj-lt"/>
              <a:cs typeface="Futura" panose="020B0602020204020303" pitchFamily="34" charset="-79"/>
            </a:endParaRPr>
          </a:p>
        </p:txBody>
      </p:sp>
      <p:graphicFrame>
        <p:nvGraphicFramePr>
          <p:cNvPr id="302" name="Схема 301">
            <a:extLst>
              <a:ext uri="{FF2B5EF4-FFF2-40B4-BE49-F238E27FC236}">
                <a16:creationId xmlns:a16="http://schemas.microsoft.com/office/drawing/2014/main" id="{77F94AD8-0F27-413B-2DF8-B63EE3E47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384672"/>
              </p:ext>
            </p:extLst>
          </p:nvPr>
        </p:nvGraphicFramePr>
        <p:xfrm>
          <a:off x="534678" y="1205838"/>
          <a:ext cx="11122644" cy="4497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76847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195</Words>
  <Application>Microsoft Macintosh PowerPoint</Application>
  <PresentationFormat>Широкоэкранный</PresentationFormat>
  <Paragraphs>79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Century Gothic Bold</vt:lpstr>
      <vt:lpstr>Courier New</vt:lpstr>
      <vt:lpstr>Daytona Pro Light</vt:lpstr>
      <vt:lpstr>Montserrat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2024-04-07T15:23:29Z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